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8229600" cx="14630400"/>
  <p:notesSz cx="8229600" cy="14630400"/>
  <p:embeddedFontLst>
    <p:embeddedFont>
      <p:font typeface="Merriweather Black"/>
      <p:bold r:id="rId18"/>
      <p:boldItalic r:id="rId19"/>
    </p:embeddedFont>
    <p:embeddedFont>
      <p:font typeface="Kanit Light"/>
      <p:regular r:id="rId20"/>
      <p:bold r:id="rId21"/>
      <p:italic r:id="rId22"/>
      <p:boldItalic r:id="rId23"/>
    </p:embeddedFont>
    <p:embeddedFont>
      <p:font typeface="Martel Sans"/>
      <p:regular r:id="rId24"/>
      <p:bold r:id="rId25"/>
    </p:embeddedFont>
    <p:embeddedFont>
      <p:font typeface="Kanit"/>
      <p:regular r:id="rId26"/>
      <p:bold r:id="rId27"/>
      <p:italic r:id="rId28"/>
      <p:boldItalic r:id="rId29"/>
    </p:embeddedFont>
    <p:embeddedFont>
      <p:font typeface="Martel Sans Light"/>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iu75+Q37TWHgKgoUots2r4OUio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AA3F1E-392B-4EB7-AC32-806A1295D027}">
  <a:tblStyle styleId="{80AA3F1E-392B-4EB7-AC32-806A1295D02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KanitLight-regular.fntdata"/><Relationship Id="rId22" Type="http://schemas.openxmlformats.org/officeDocument/2006/relationships/font" Target="fonts/KanitLight-italic.fntdata"/><Relationship Id="rId21" Type="http://schemas.openxmlformats.org/officeDocument/2006/relationships/font" Target="fonts/KanitLight-bold.fntdata"/><Relationship Id="rId24" Type="http://schemas.openxmlformats.org/officeDocument/2006/relationships/font" Target="fonts/MartelSans-regular.fntdata"/><Relationship Id="rId23" Type="http://schemas.openxmlformats.org/officeDocument/2006/relationships/font" Target="fonts/Kanit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Kanit-regular.fntdata"/><Relationship Id="rId25" Type="http://schemas.openxmlformats.org/officeDocument/2006/relationships/font" Target="fonts/MartelSans-bold.fntdata"/><Relationship Id="rId28" Type="http://schemas.openxmlformats.org/officeDocument/2006/relationships/font" Target="fonts/Kanit-italic.fntdata"/><Relationship Id="rId27" Type="http://schemas.openxmlformats.org/officeDocument/2006/relationships/font" Target="fonts/Kani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ani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artelSansLight-bold.fntdata"/><Relationship Id="rId30" Type="http://schemas.openxmlformats.org/officeDocument/2006/relationships/font" Target="fonts/MartelSansLight-regular.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MerriweatherBlack-boldItalic.fntdata"/><Relationship Id="rId18" Type="http://schemas.openxmlformats.org/officeDocument/2006/relationships/font" Target="fonts/MerriweatherBlack-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83f3177c2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d83f3177c2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2d83f3177c2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83f3177c2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2d83f3177c2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d83f3177c2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d83f3177c2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2d83f3177c2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83f3177c2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d83f3177c2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g2d83f3177c2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d83f3177c2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d83f3177c2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9E1FF"/>
              </a:buClr>
              <a:buSzPts val="1200"/>
              <a:buFont typeface="Martel Sans Light"/>
              <a:buNone/>
            </a:pPr>
            <a:r>
              <a:rPr lang="en-US" sz="1200">
                <a:solidFill>
                  <a:srgbClr val="D9E1FF"/>
                </a:solidFill>
                <a:latin typeface="Martel Sans Light"/>
                <a:ea typeface="Martel Sans Light"/>
                <a:cs typeface="Martel Sans Light"/>
                <a:sym typeface="Martel Sans Light"/>
              </a:rPr>
              <a:t>Our target market is segmented into four key categories: Research Universities (40%), Biotech Companies (35%), Medical Centers (15%), and Other Research facilities (10%). This diverse customer base ensures a robust and stable market for our innovative laboratory automation solutions.</a:t>
            </a:r>
            <a:endParaRPr sz="1200"/>
          </a:p>
          <a:p>
            <a:pPr indent="0" lvl="0" marL="0" marR="0" rtl="0" algn="l">
              <a:lnSpc>
                <a:spcPct val="100000"/>
              </a:lnSpc>
              <a:spcBef>
                <a:spcPts val="0"/>
              </a:spcBef>
              <a:spcAft>
                <a:spcPts val="0"/>
              </a:spcAft>
              <a:buClr>
                <a:schemeClr val="dk1"/>
              </a:buClr>
              <a:buSzPts val="1200"/>
              <a:buFont typeface="Calibri"/>
              <a:buNone/>
            </a:pPr>
            <a:br>
              <a:rPr lang="en-US"/>
            </a:br>
            <a:r>
              <a:rPr lang="en-US" sz="1200">
                <a:solidFill>
                  <a:srgbClr val="D9E1FF"/>
                </a:solidFill>
                <a:latin typeface="Martel Sans Light"/>
                <a:ea typeface="Martel Sans Light"/>
                <a:cs typeface="Martel Sans Light"/>
                <a:sym typeface="Martel Sans Light"/>
              </a:rPr>
              <a:t>With an initial hardware market potential of $13 million at full penetration and an annual recurring revenue projection of $3.77 million, Labro Inc. is well-positioned for substantial growth. A detailed 5-year growth projection is available, demonstrating our long-term vision and potential for sustained success in this dynamic market.</a:t>
            </a:r>
            <a:endParaRPr sz="1200"/>
          </a:p>
          <a:p>
            <a:pPr indent="0" lvl="0" marL="0" rtl="0" algn="l">
              <a:lnSpc>
                <a:spcPct val="100000"/>
              </a:lnSpc>
              <a:spcBef>
                <a:spcPts val="0"/>
              </a:spcBef>
              <a:spcAft>
                <a:spcPts val="0"/>
              </a:spcAft>
              <a:buSzPts val="1400"/>
              <a:buNone/>
            </a:pPr>
            <a:r>
              <a:rPr lang="en-US"/>
              <a:t>5-10个每lab</a:t>
            </a:r>
            <a:br>
              <a:rPr lang="en-US"/>
            </a:br>
            <a:r>
              <a:rPr lang="en-US"/>
              <a:t>1.5k刀</a:t>
            </a:r>
            <a:endParaRPr/>
          </a:p>
        </p:txBody>
      </p:sp>
      <p:sp>
        <p:nvSpPr>
          <p:cNvPr id="124" name="Google Shape;124;g2d83f3177c2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2b6207e72b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32b6207e72b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9E1FF"/>
              </a:buClr>
              <a:buSzPts val="1200"/>
              <a:buFont typeface="Martel Sans Light"/>
              <a:buNone/>
            </a:pPr>
            <a:r>
              <a:rPr lang="en-US" sz="1200">
                <a:solidFill>
                  <a:srgbClr val="D9E1FF"/>
                </a:solidFill>
                <a:latin typeface="Martel Sans Light"/>
                <a:ea typeface="Martel Sans Light"/>
                <a:cs typeface="Martel Sans Light"/>
                <a:sym typeface="Martel Sans Light"/>
              </a:rPr>
              <a:t>Our target market is segmented into four key categories: Research Universities (40%), Biotech Companies (35%), Medical Centers (15%), and Other Research facilities (10%). This diverse customer base ensures a robust and stable market for our innovative laboratory automation solutions.</a:t>
            </a:r>
            <a:endParaRPr sz="1200"/>
          </a:p>
          <a:p>
            <a:pPr indent="0" lvl="0" marL="0" marR="0" rtl="0" algn="l">
              <a:lnSpc>
                <a:spcPct val="100000"/>
              </a:lnSpc>
              <a:spcBef>
                <a:spcPts val="0"/>
              </a:spcBef>
              <a:spcAft>
                <a:spcPts val="0"/>
              </a:spcAft>
              <a:buClr>
                <a:schemeClr val="dk1"/>
              </a:buClr>
              <a:buSzPts val="1200"/>
              <a:buFont typeface="Calibri"/>
              <a:buNone/>
            </a:pPr>
            <a:br>
              <a:rPr lang="en-US"/>
            </a:br>
            <a:r>
              <a:rPr lang="en-US" sz="1200">
                <a:solidFill>
                  <a:srgbClr val="D9E1FF"/>
                </a:solidFill>
                <a:latin typeface="Martel Sans Light"/>
                <a:ea typeface="Martel Sans Light"/>
                <a:cs typeface="Martel Sans Light"/>
                <a:sym typeface="Martel Sans Light"/>
              </a:rPr>
              <a:t>With an initial hardware market potential of $13 million at full penetration and an annual recurring revenue projection of $3.77 million, Labro Inc. is well-positioned for substantial growth. A detailed 5-year growth projection is available, demonstrating our long-term vision and potential for sustained success in this dynamic market.</a:t>
            </a:r>
            <a:endParaRPr sz="1200"/>
          </a:p>
          <a:p>
            <a:pPr indent="0" lvl="0" marL="0" rtl="0" algn="l">
              <a:lnSpc>
                <a:spcPct val="100000"/>
              </a:lnSpc>
              <a:spcBef>
                <a:spcPts val="0"/>
              </a:spcBef>
              <a:spcAft>
                <a:spcPts val="0"/>
              </a:spcAft>
              <a:buSzPts val="1400"/>
              <a:buNone/>
            </a:pPr>
            <a:r>
              <a:rPr lang="en-US"/>
              <a:t>5-10个每lab</a:t>
            </a:r>
            <a:br>
              <a:rPr lang="en-US"/>
            </a:br>
            <a:r>
              <a:rPr lang="en-US"/>
              <a:t>1.5k刀</a:t>
            </a:r>
            <a:endParaRPr/>
          </a:p>
        </p:txBody>
      </p:sp>
      <p:sp>
        <p:nvSpPr>
          <p:cNvPr id="143" name="Google Shape;143;g32b6207e72b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b6207e72b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2b6207e72b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9E1FF"/>
              </a:buClr>
              <a:buSzPts val="1200"/>
              <a:buFont typeface="Martel Sans Light"/>
              <a:buNone/>
            </a:pPr>
            <a:r>
              <a:rPr lang="en-US" sz="1200">
                <a:solidFill>
                  <a:srgbClr val="D9E1FF"/>
                </a:solidFill>
                <a:latin typeface="Martel Sans Light"/>
                <a:ea typeface="Martel Sans Light"/>
                <a:cs typeface="Martel Sans Light"/>
                <a:sym typeface="Martel Sans Light"/>
              </a:rPr>
              <a:t>Our target market is segmented into four key categories: Research Universities (40%), Biotech Companies (35%), Medical Centers (15%), and Other Research facilities (10%). This diverse customer base ensures a robust and stable market for our innovative laboratory automation solutions.</a:t>
            </a:r>
            <a:endParaRPr sz="1200"/>
          </a:p>
          <a:p>
            <a:pPr indent="0" lvl="0" marL="0" marR="0" rtl="0" algn="l">
              <a:lnSpc>
                <a:spcPct val="100000"/>
              </a:lnSpc>
              <a:spcBef>
                <a:spcPts val="0"/>
              </a:spcBef>
              <a:spcAft>
                <a:spcPts val="0"/>
              </a:spcAft>
              <a:buClr>
                <a:schemeClr val="dk1"/>
              </a:buClr>
              <a:buSzPts val="1200"/>
              <a:buFont typeface="Calibri"/>
              <a:buNone/>
            </a:pPr>
            <a:br>
              <a:rPr lang="en-US"/>
            </a:br>
            <a:r>
              <a:rPr lang="en-US" sz="1200">
                <a:solidFill>
                  <a:srgbClr val="D9E1FF"/>
                </a:solidFill>
                <a:latin typeface="Martel Sans Light"/>
                <a:ea typeface="Martel Sans Light"/>
                <a:cs typeface="Martel Sans Light"/>
                <a:sym typeface="Martel Sans Light"/>
              </a:rPr>
              <a:t>With an initial hardware market potential of $13 million at full penetration and an annual recurring revenue projection of $3.77 million, Labro Inc. is well-positioned for substantial growth. A detailed 5-year growth projection is available, demonstrating our long-term vision and potential for sustained success in this dynamic market.</a:t>
            </a:r>
            <a:endParaRPr sz="1200"/>
          </a:p>
          <a:p>
            <a:pPr indent="0" lvl="0" marL="0" rtl="0" algn="l">
              <a:lnSpc>
                <a:spcPct val="100000"/>
              </a:lnSpc>
              <a:spcBef>
                <a:spcPts val="0"/>
              </a:spcBef>
              <a:spcAft>
                <a:spcPts val="0"/>
              </a:spcAft>
              <a:buSzPts val="1400"/>
              <a:buNone/>
            </a:pPr>
            <a:r>
              <a:rPr lang="en-US"/>
              <a:t>5-10个每lab</a:t>
            </a:r>
            <a:br>
              <a:rPr lang="en-US"/>
            </a:br>
            <a:r>
              <a:rPr lang="en-US"/>
              <a:t>1.5k刀</a:t>
            </a:r>
            <a:endParaRPr/>
          </a:p>
        </p:txBody>
      </p:sp>
      <p:sp>
        <p:nvSpPr>
          <p:cNvPr id="162" name="Google Shape;162;g32b6207e72b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83f3177c2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d83f3177c2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g2d83f3177c2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9E1FF"/>
              </a:buClr>
              <a:buSzPts val="1200"/>
              <a:buFont typeface="Martel Sans Light"/>
              <a:buNone/>
            </a:pPr>
            <a:r>
              <a:rPr lang="en-US" sz="1200">
                <a:solidFill>
                  <a:srgbClr val="D9E1FF"/>
                </a:solidFill>
                <a:latin typeface="Martel Sans Light"/>
                <a:ea typeface="Martel Sans Light"/>
                <a:cs typeface="Martel Sans Light"/>
                <a:sym typeface="Martel Sans Light"/>
              </a:rPr>
              <a:t>Our cost structure is designed to balance fixed investments with variable costs, ensuring scalability and profitability. We've strategically allocated resources to key areas like mold development and marketing campaigns, while maintaining efficient manufacturing and operating costs. Our diverse revenue streams, including hardware, consumables, and services, offer attractive profit margins that contribute to our overall financial health and growth potential.</a:t>
            </a:r>
            <a:endParaRPr sz="1200"/>
          </a:p>
          <a:p>
            <a:pPr indent="0" lvl="0" marL="0" rtl="0" algn="l">
              <a:lnSpc>
                <a:spcPct val="100000"/>
              </a:lnSpc>
              <a:spcBef>
                <a:spcPts val="0"/>
              </a:spcBef>
              <a:spcAft>
                <a:spcPts val="0"/>
              </a:spcAft>
              <a:buSzPts val="1400"/>
              <a:buNone/>
            </a:pPr>
            <a:r>
              <a:t/>
            </a:r>
            <a:endParaRPr/>
          </a:p>
        </p:txBody>
      </p:sp>
      <p:sp>
        <p:nvSpPr>
          <p:cNvPr id="199" name="Google Shape;19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2b6207e72b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2b6207e72b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9E1FF"/>
              </a:buClr>
              <a:buSzPts val="1200"/>
              <a:buFont typeface="Martel Sans Light"/>
              <a:buNone/>
            </a:pPr>
            <a:r>
              <a:rPr lang="en-US" sz="1200">
                <a:solidFill>
                  <a:srgbClr val="D9E1FF"/>
                </a:solidFill>
                <a:latin typeface="Martel Sans Light"/>
                <a:ea typeface="Martel Sans Light"/>
                <a:cs typeface="Martel Sans Light"/>
                <a:sym typeface="Martel Sans Light"/>
              </a:rPr>
              <a:t>Our cost structure is designed to balance fixed investments with variable costs, ensuring scalability and profitability. We've strategically allocated resources to key areas like mold development and marketing campaigns, while maintaining efficient manufacturing and operating costs. Our diverse revenue streams, including hardware, consumables, and services, offer attractive profit margins that contribute to our overall financial health and growth potential.</a:t>
            </a:r>
            <a:endParaRPr sz="1200"/>
          </a:p>
          <a:p>
            <a:pPr indent="0" lvl="0" marL="0" rtl="0" algn="l">
              <a:lnSpc>
                <a:spcPct val="100000"/>
              </a:lnSpc>
              <a:spcBef>
                <a:spcPts val="0"/>
              </a:spcBef>
              <a:spcAft>
                <a:spcPts val="0"/>
              </a:spcAft>
              <a:buSzPts val="1400"/>
              <a:buNone/>
            </a:pPr>
            <a:r>
              <a:t/>
            </a:r>
            <a:endParaRPr/>
          </a:p>
        </p:txBody>
      </p:sp>
      <p:sp>
        <p:nvSpPr>
          <p:cNvPr id="224" name="Google Shape;224;g32b6207e72b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83f3177c2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d83f3177c2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简短</a:t>
            </a:r>
            <a:endParaRPr/>
          </a:p>
          <a:p>
            <a:pPr indent="0" lvl="0" marL="0" rtl="0" algn="l">
              <a:lnSpc>
                <a:spcPct val="100000"/>
              </a:lnSpc>
              <a:spcBef>
                <a:spcPts val="0"/>
              </a:spcBef>
              <a:spcAft>
                <a:spcPts val="0"/>
              </a:spcAft>
              <a:buSzPts val="1400"/>
              <a:buNone/>
            </a:pPr>
            <a:r>
              <a:rPr lang="en-US"/>
              <a:t>把我们公司的background international company</a:t>
            </a:r>
            <a:endParaRPr/>
          </a:p>
          <a:p>
            <a:pPr indent="0" lvl="0" marL="0" rtl="0" algn="l">
              <a:lnSpc>
                <a:spcPct val="100000"/>
              </a:lnSpc>
              <a:spcBef>
                <a:spcPts val="0"/>
              </a:spcBef>
              <a:spcAft>
                <a:spcPts val="0"/>
              </a:spcAft>
              <a:buSzPts val="1400"/>
              <a:buNone/>
            </a:pPr>
            <a:r>
              <a:rPr lang="en-US"/>
              <a:t>世界地图办公室位置</a:t>
            </a:r>
            <a:endParaRPr/>
          </a:p>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Go-to-Market Channels</a:t>
            </a:r>
            <a:endParaRPr b="1" sz="13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b="1" lang="en-US" sz="1100">
                <a:latin typeface="Arial"/>
                <a:ea typeface="Arial"/>
                <a:cs typeface="Arial"/>
                <a:sym typeface="Arial"/>
              </a:rPr>
              <a:t>Local Distributors</a:t>
            </a:r>
            <a:r>
              <a:rPr lang="en-US" sz="1100">
                <a:latin typeface="Arial"/>
                <a:ea typeface="Arial"/>
                <a:cs typeface="Arial"/>
                <a:sym typeface="Arial"/>
              </a:rPr>
              <a:t>: Specialized in lab equipment.</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Direct Sales</a:t>
            </a:r>
            <a:r>
              <a:rPr lang="en-US" sz="1100">
                <a:latin typeface="Arial"/>
                <a:ea typeface="Arial"/>
                <a:cs typeface="Arial"/>
                <a:sym typeface="Arial"/>
              </a:rPr>
              <a:t>: Targeting pharmaceutical companies and research labs.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Scientific Conferences</a:t>
            </a:r>
            <a:r>
              <a:rPr lang="en-US" sz="1100">
                <a:latin typeface="Arial"/>
                <a:ea typeface="Arial"/>
                <a:cs typeface="Arial"/>
                <a:sym typeface="Arial"/>
              </a:rPr>
              <a:t>: Engaging with biotech and clinical professionals.</a:t>
            </a:r>
            <a:endParaRPr sz="1100">
              <a:latin typeface="Arial"/>
              <a:ea typeface="Arial"/>
              <a:cs typeface="Arial"/>
              <a:sym typeface="Arial"/>
            </a:endParaRPr>
          </a:p>
          <a:p>
            <a:pPr indent="0" lvl="0" marL="0" rtl="0" algn="l">
              <a:lnSpc>
                <a:spcPct val="115000"/>
              </a:lnSpc>
              <a:spcBef>
                <a:spcPts val="1400"/>
              </a:spcBef>
              <a:spcAft>
                <a:spcPts val="0"/>
              </a:spcAft>
              <a:buClr>
                <a:schemeClr val="dk1"/>
              </a:buClr>
              <a:buSzPts val="1100"/>
              <a:buFont typeface="Arial"/>
              <a:buNone/>
            </a:pPr>
            <a:r>
              <a:rPr b="1" lang="en-US" sz="1300">
                <a:latin typeface="Arial"/>
                <a:ea typeface="Arial"/>
                <a:cs typeface="Arial"/>
                <a:sym typeface="Arial"/>
              </a:rPr>
              <a:t>Target Customers</a:t>
            </a:r>
            <a:endParaRPr b="1" sz="1300">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latin typeface="Arial"/>
                <a:ea typeface="Arial"/>
                <a:cs typeface="Arial"/>
                <a:sym typeface="Arial"/>
              </a:rPr>
              <a:t>Pharmaceutical companies conducting clinical trials.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Labs studying cell behavior under environmental changes.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Diagnostic labs requiring precise cell counts.</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232" name="Google Shape;232;g2d83f3177c2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g2d83f3177c2_3_43"/>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39" name="Shape 39"/>
        <p:cNvGrpSpPr/>
        <p:nvPr/>
      </p:nvGrpSpPr>
      <p:grpSpPr>
        <a:xfrm>
          <a:off x="0" y="0"/>
          <a:ext cx="0" cy="0"/>
          <a:chOff x="0" y="0"/>
          <a:chExt cx="0" cy="0"/>
        </a:xfrm>
      </p:grpSpPr>
      <p:sp>
        <p:nvSpPr>
          <p:cNvPr id="40" name="Google Shape;40;g2d83f3177c2_3_54"/>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2d83f3177c2_3_54"/>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42" name="Shape 42"/>
        <p:cNvGrpSpPr/>
        <p:nvPr/>
      </p:nvGrpSpPr>
      <p:grpSpPr>
        <a:xfrm>
          <a:off x="0" y="0"/>
          <a:ext cx="0" cy="0"/>
          <a:chOff x="0" y="0"/>
          <a:chExt cx="0" cy="0"/>
        </a:xfrm>
      </p:grpSpPr>
      <p:sp>
        <p:nvSpPr>
          <p:cNvPr id="43" name="Google Shape;43;g2d83f3177c2_3_60"/>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2d83f3177c2_3_60"/>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45" name="Shape 4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spTree>
      <p:nvGrpSpPr>
        <p:cNvPr id="46" name="Shape 46"/>
        <p:cNvGrpSpPr/>
        <p:nvPr/>
      </p:nvGrpSpPr>
      <p:grpSpPr>
        <a:xfrm>
          <a:off x="0" y="0"/>
          <a:ext cx="0" cy="0"/>
          <a:chOff x="0" y="0"/>
          <a:chExt cx="0" cy="0"/>
        </a:xfrm>
      </p:grpSpPr>
      <p:sp>
        <p:nvSpPr>
          <p:cNvPr id="47" name="Google Shape;47;g2d83f3177c2_3_63"/>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2d83f3177c2_3_63"/>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g2d83f3177c2_3_4"/>
          <p:cNvSpPr txBox="1"/>
          <p:nvPr>
            <p:ph type="ctrTitle"/>
          </p:nvPr>
        </p:nvSpPr>
        <p:spPr>
          <a:xfrm>
            <a:off x="498733" y="1191320"/>
            <a:ext cx="13632900" cy="3284100"/>
          </a:xfrm>
          <a:prstGeom prst="rect">
            <a:avLst/>
          </a:prstGeom>
          <a:noFill/>
          <a:ln>
            <a:noFill/>
          </a:ln>
        </p:spPr>
        <p:txBody>
          <a:bodyPr anchorCtr="0" anchor="b" bIns="146275" lIns="146275" spcFirstLastPara="1" rIns="146275" wrap="square" tIns="146275">
            <a:normAutofit/>
          </a:bodyPr>
          <a:lstStyle>
            <a:lvl1pPr lvl="0" algn="ctr">
              <a:lnSpc>
                <a:spcPct val="100000"/>
              </a:lnSpc>
              <a:spcBef>
                <a:spcPts val="0"/>
              </a:spcBef>
              <a:spcAft>
                <a:spcPts val="0"/>
              </a:spcAft>
              <a:buSzPts val="8300"/>
              <a:buNone/>
              <a:defRPr sz="8300"/>
            </a:lvl1pPr>
            <a:lvl2pPr lvl="1" algn="ctr">
              <a:lnSpc>
                <a:spcPct val="100000"/>
              </a:lnSpc>
              <a:spcBef>
                <a:spcPts val="0"/>
              </a:spcBef>
              <a:spcAft>
                <a:spcPts val="0"/>
              </a:spcAft>
              <a:buSzPts val="8300"/>
              <a:buNone/>
              <a:defRPr sz="8300"/>
            </a:lvl2pPr>
            <a:lvl3pPr lvl="2" algn="ctr">
              <a:lnSpc>
                <a:spcPct val="100000"/>
              </a:lnSpc>
              <a:spcBef>
                <a:spcPts val="0"/>
              </a:spcBef>
              <a:spcAft>
                <a:spcPts val="0"/>
              </a:spcAft>
              <a:buSzPts val="8300"/>
              <a:buNone/>
              <a:defRPr sz="8300"/>
            </a:lvl3pPr>
            <a:lvl4pPr lvl="3" algn="ctr">
              <a:lnSpc>
                <a:spcPct val="100000"/>
              </a:lnSpc>
              <a:spcBef>
                <a:spcPts val="0"/>
              </a:spcBef>
              <a:spcAft>
                <a:spcPts val="0"/>
              </a:spcAft>
              <a:buSzPts val="8300"/>
              <a:buNone/>
              <a:defRPr sz="8300"/>
            </a:lvl4pPr>
            <a:lvl5pPr lvl="4" algn="ctr">
              <a:lnSpc>
                <a:spcPct val="100000"/>
              </a:lnSpc>
              <a:spcBef>
                <a:spcPts val="0"/>
              </a:spcBef>
              <a:spcAft>
                <a:spcPts val="0"/>
              </a:spcAft>
              <a:buSzPts val="8300"/>
              <a:buNone/>
              <a:defRPr sz="8300"/>
            </a:lvl5pPr>
            <a:lvl6pPr lvl="5" algn="ctr">
              <a:lnSpc>
                <a:spcPct val="100000"/>
              </a:lnSpc>
              <a:spcBef>
                <a:spcPts val="0"/>
              </a:spcBef>
              <a:spcAft>
                <a:spcPts val="0"/>
              </a:spcAft>
              <a:buSzPts val="8300"/>
              <a:buNone/>
              <a:defRPr sz="8300"/>
            </a:lvl6pPr>
            <a:lvl7pPr lvl="6" algn="ctr">
              <a:lnSpc>
                <a:spcPct val="100000"/>
              </a:lnSpc>
              <a:spcBef>
                <a:spcPts val="0"/>
              </a:spcBef>
              <a:spcAft>
                <a:spcPts val="0"/>
              </a:spcAft>
              <a:buSzPts val="8300"/>
              <a:buNone/>
              <a:defRPr sz="8300"/>
            </a:lvl7pPr>
            <a:lvl8pPr lvl="7" algn="ctr">
              <a:lnSpc>
                <a:spcPct val="100000"/>
              </a:lnSpc>
              <a:spcBef>
                <a:spcPts val="0"/>
              </a:spcBef>
              <a:spcAft>
                <a:spcPts val="0"/>
              </a:spcAft>
              <a:buSzPts val="8300"/>
              <a:buNone/>
              <a:defRPr sz="8300"/>
            </a:lvl8pPr>
            <a:lvl9pPr lvl="8" algn="ctr">
              <a:lnSpc>
                <a:spcPct val="100000"/>
              </a:lnSpc>
              <a:spcBef>
                <a:spcPts val="0"/>
              </a:spcBef>
              <a:spcAft>
                <a:spcPts val="0"/>
              </a:spcAft>
              <a:buSzPts val="8300"/>
              <a:buNone/>
              <a:defRPr sz="8300"/>
            </a:lvl9pPr>
          </a:lstStyle>
          <a:p/>
        </p:txBody>
      </p:sp>
      <p:sp>
        <p:nvSpPr>
          <p:cNvPr id="51" name="Google Shape;51;g2d83f3177c2_3_4"/>
          <p:cNvSpPr txBox="1"/>
          <p:nvPr>
            <p:ph idx="1" type="subTitle"/>
          </p:nvPr>
        </p:nvSpPr>
        <p:spPr>
          <a:xfrm>
            <a:off x="498720" y="4534600"/>
            <a:ext cx="13632900" cy="1268100"/>
          </a:xfrm>
          <a:prstGeom prst="rect">
            <a:avLst/>
          </a:prstGeom>
          <a:noFill/>
          <a:ln>
            <a:noFill/>
          </a:ln>
        </p:spPr>
        <p:txBody>
          <a:bodyPr anchorCtr="0" anchor="t" bIns="146275" lIns="146275" spcFirstLastPara="1" rIns="146275" wrap="square" tIns="146275">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52" name="Google Shape;52;g2d83f3177c2_3_4"/>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g2d83f3177c2_3_8"/>
          <p:cNvSpPr txBox="1"/>
          <p:nvPr>
            <p:ph type="title"/>
          </p:nvPr>
        </p:nvSpPr>
        <p:spPr>
          <a:xfrm>
            <a:off x="498720" y="3441360"/>
            <a:ext cx="13632900" cy="1347000"/>
          </a:xfrm>
          <a:prstGeom prst="rect">
            <a:avLst/>
          </a:prstGeom>
          <a:noFill/>
          <a:ln>
            <a:noFill/>
          </a:ln>
        </p:spPr>
        <p:txBody>
          <a:bodyPr anchorCtr="0" anchor="ctr" bIns="146275" lIns="146275" spcFirstLastPara="1" rIns="146275" wrap="square" tIns="146275">
            <a:normAutofit/>
          </a:bodyPr>
          <a:lstStyle>
            <a:lvl1pPr lvl="0" algn="ctr">
              <a:lnSpc>
                <a:spcPct val="100000"/>
              </a:lnSpc>
              <a:spcBef>
                <a:spcPts val="0"/>
              </a:spcBef>
              <a:spcAft>
                <a:spcPts val="0"/>
              </a:spcAft>
              <a:buSzPts val="5800"/>
              <a:buNone/>
              <a:defRPr sz="5800"/>
            </a:lvl1pPr>
            <a:lvl2pPr lvl="1" algn="ctr">
              <a:lnSpc>
                <a:spcPct val="100000"/>
              </a:lnSpc>
              <a:spcBef>
                <a:spcPts val="0"/>
              </a:spcBef>
              <a:spcAft>
                <a:spcPts val="0"/>
              </a:spcAft>
              <a:buSzPts val="5800"/>
              <a:buNone/>
              <a:defRPr sz="5800"/>
            </a:lvl2pPr>
            <a:lvl3pPr lvl="2" algn="ctr">
              <a:lnSpc>
                <a:spcPct val="100000"/>
              </a:lnSpc>
              <a:spcBef>
                <a:spcPts val="0"/>
              </a:spcBef>
              <a:spcAft>
                <a:spcPts val="0"/>
              </a:spcAft>
              <a:buSzPts val="5800"/>
              <a:buNone/>
              <a:defRPr sz="5800"/>
            </a:lvl3pPr>
            <a:lvl4pPr lvl="3" algn="ctr">
              <a:lnSpc>
                <a:spcPct val="100000"/>
              </a:lnSpc>
              <a:spcBef>
                <a:spcPts val="0"/>
              </a:spcBef>
              <a:spcAft>
                <a:spcPts val="0"/>
              </a:spcAft>
              <a:buSzPts val="5800"/>
              <a:buNone/>
              <a:defRPr sz="5800"/>
            </a:lvl4pPr>
            <a:lvl5pPr lvl="4" algn="ctr">
              <a:lnSpc>
                <a:spcPct val="100000"/>
              </a:lnSpc>
              <a:spcBef>
                <a:spcPts val="0"/>
              </a:spcBef>
              <a:spcAft>
                <a:spcPts val="0"/>
              </a:spcAft>
              <a:buSzPts val="5800"/>
              <a:buNone/>
              <a:defRPr sz="5800"/>
            </a:lvl5pPr>
            <a:lvl6pPr lvl="5" algn="ctr">
              <a:lnSpc>
                <a:spcPct val="100000"/>
              </a:lnSpc>
              <a:spcBef>
                <a:spcPts val="0"/>
              </a:spcBef>
              <a:spcAft>
                <a:spcPts val="0"/>
              </a:spcAft>
              <a:buSzPts val="5800"/>
              <a:buNone/>
              <a:defRPr sz="5800"/>
            </a:lvl6pPr>
            <a:lvl7pPr lvl="6" algn="ctr">
              <a:lnSpc>
                <a:spcPct val="100000"/>
              </a:lnSpc>
              <a:spcBef>
                <a:spcPts val="0"/>
              </a:spcBef>
              <a:spcAft>
                <a:spcPts val="0"/>
              </a:spcAft>
              <a:buSzPts val="5800"/>
              <a:buNone/>
              <a:defRPr sz="5800"/>
            </a:lvl7pPr>
            <a:lvl8pPr lvl="7" algn="ctr">
              <a:lnSpc>
                <a:spcPct val="100000"/>
              </a:lnSpc>
              <a:spcBef>
                <a:spcPts val="0"/>
              </a:spcBef>
              <a:spcAft>
                <a:spcPts val="0"/>
              </a:spcAft>
              <a:buSzPts val="5800"/>
              <a:buNone/>
              <a:defRPr sz="5800"/>
            </a:lvl8pPr>
            <a:lvl9pPr lvl="8" algn="ctr">
              <a:lnSpc>
                <a:spcPct val="100000"/>
              </a:lnSpc>
              <a:spcBef>
                <a:spcPts val="0"/>
              </a:spcBef>
              <a:spcAft>
                <a:spcPts val="0"/>
              </a:spcAft>
              <a:buSzPts val="5800"/>
              <a:buNone/>
              <a:defRPr sz="5800"/>
            </a:lvl9pPr>
          </a:lstStyle>
          <a:p/>
        </p:txBody>
      </p:sp>
      <p:sp>
        <p:nvSpPr>
          <p:cNvPr id="55" name="Google Shape;55;g2d83f3177c2_3_8"/>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 name="Shape 56"/>
        <p:cNvGrpSpPr/>
        <p:nvPr/>
      </p:nvGrpSpPr>
      <p:grpSpPr>
        <a:xfrm>
          <a:off x="0" y="0"/>
          <a:ext cx="0" cy="0"/>
          <a:chOff x="0" y="0"/>
          <a:chExt cx="0" cy="0"/>
        </a:xfrm>
      </p:grpSpPr>
      <p:sp>
        <p:nvSpPr>
          <p:cNvPr id="57" name="Google Shape;57;g2d83f3177c2_3_11"/>
          <p:cNvSpPr txBox="1"/>
          <p:nvPr>
            <p:ph type="title"/>
          </p:nvPr>
        </p:nvSpPr>
        <p:spPr>
          <a:xfrm>
            <a:off x="498720" y="712040"/>
            <a:ext cx="13632900" cy="916200"/>
          </a:xfrm>
          <a:prstGeom prst="rect">
            <a:avLst/>
          </a:prstGeom>
          <a:noFill/>
          <a:ln>
            <a:noFill/>
          </a:ln>
        </p:spPr>
        <p:txBody>
          <a:bodyPr anchorCtr="0" anchor="t" bIns="146275" lIns="146275" spcFirstLastPara="1" rIns="146275" wrap="square" tIns="146275">
            <a:norm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58" name="Google Shape;58;g2d83f3177c2_3_11"/>
          <p:cNvSpPr txBox="1"/>
          <p:nvPr>
            <p:ph idx="1" type="body"/>
          </p:nvPr>
        </p:nvSpPr>
        <p:spPr>
          <a:xfrm>
            <a:off x="498720" y="1843960"/>
            <a:ext cx="13632900" cy="5466300"/>
          </a:xfrm>
          <a:prstGeom prst="rect">
            <a:avLst/>
          </a:prstGeom>
          <a:noFill/>
          <a:ln>
            <a:noFill/>
          </a:ln>
        </p:spPr>
        <p:txBody>
          <a:bodyPr anchorCtr="0" anchor="t" bIns="146275" lIns="146275" spcFirstLastPara="1" rIns="146275" wrap="square" tIns="146275">
            <a:normAutofit/>
          </a:bodyPr>
          <a:lstStyle>
            <a:lvl1pPr indent="-412750" lvl="0" marL="457200" algn="l">
              <a:lnSpc>
                <a:spcPct val="115000"/>
              </a:lnSpc>
              <a:spcBef>
                <a:spcPts val="0"/>
              </a:spcBef>
              <a:spcAft>
                <a:spcPts val="0"/>
              </a:spcAft>
              <a:buSzPts val="2900"/>
              <a:buChar char="●"/>
              <a:defRPr/>
            </a:lvl1pPr>
            <a:lvl2pPr indent="-368300" lvl="1" marL="914400" algn="l">
              <a:lnSpc>
                <a:spcPct val="115000"/>
              </a:lnSpc>
              <a:spcBef>
                <a:spcPts val="0"/>
              </a:spcBef>
              <a:spcAft>
                <a:spcPts val="0"/>
              </a:spcAft>
              <a:buSzPts val="2200"/>
              <a:buChar char="○"/>
              <a:defRPr/>
            </a:lvl2pPr>
            <a:lvl3pPr indent="-368300" lvl="2" marL="1371600" algn="l">
              <a:lnSpc>
                <a:spcPct val="115000"/>
              </a:lnSpc>
              <a:spcBef>
                <a:spcPts val="0"/>
              </a:spcBef>
              <a:spcAft>
                <a:spcPts val="0"/>
              </a:spcAft>
              <a:buSzPts val="2200"/>
              <a:buChar char="■"/>
              <a:defRPr/>
            </a:lvl3pPr>
            <a:lvl4pPr indent="-368300" lvl="3" marL="1828800" algn="l">
              <a:lnSpc>
                <a:spcPct val="115000"/>
              </a:lnSpc>
              <a:spcBef>
                <a:spcPts val="0"/>
              </a:spcBef>
              <a:spcAft>
                <a:spcPts val="0"/>
              </a:spcAft>
              <a:buSzPts val="2200"/>
              <a:buChar char="●"/>
              <a:defRPr/>
            </a:lvl4pPr>
            <a:lvl5pPr indent="-368300" lvl="4" marL="2286000" algn="l">
              <a:lnSpc>
                <a:spcPct val="115000"/>
              </a:lnSpc>
              <a:spcBef>
                <a:spcPts val="0"/>
              </a:spcBef>
              <a:spcAft>
                <a:spcPts val="0"/>
              </a:spcAft>
              <a:buSzPts val="2200"/>
              <a:buChar char="○"/>
              <a:defRPr/>
            </a:lvl5pPr>
            <a:lvl6pPr indent="-368300" lvl="5" marL="2743200" algn="l">
              <a:lnSpc>
                <a:spcPct val="115000"/>
              </a:lnSpc>
              <a:spcBef>
                <a:spcPts val="0"/>
              </a:spcBef>
              <a:spcAft>
                <a:spcPts val="0"/>
              </a:spcAft>
              <a:buSzPts val="2200"/>
              <a:buChar char="■"/>
              <a:defRPr/>
            </a:lvl6pPr>
            <a:lvl7pPr indent="-368300" lvl="6" marL="3200400" algn="l">
              <a:lnSpc>
                <a:spcPct val="115000"/>
              </a:lnSpc>
              <a:spcBef>
                <a:spcPts val="0"/>
              </a:spcBef>
              <a:spcAft>
                <a:spcPts val="0"/>
              </a:spcAft>
              <a:buSzPts val="2200"/>
              <a:buChar char="●"/>
              <a:defRPr/>
            </a:lvl7pPr>
            <a:lvl8pPr indent="-368300" lvl="7" marL="3657600" algn="l">
              <a:lnSpc>
                <a:spcPct val="115000"/>
              </a:lnSpc>
              <a:spcBef>
                <a:spcPts val="0"/>
              </a:spcBef>
              <a:spcAft>
                <a:spcPts val="0"/>
              </a:spcAft>
              <a:buSzPts val="2200"/>
              <a:buChar char="○"/>
              <a:defRPr/>
            </a:lvl8pPr>
            <a:lvl9pPr indent="-368300" lvl="8" marL="4114800" algn="l">
              <a:lnSpc>
                <a:spcPct val="115000"/>
              </a:lnSpc>
              <a:spcBef>
                <a:spcPts val="0"/>
              </a:spcBef>
              <a:spcAft>
                <a:spcPts val="0"/>
              </a:spcAft>
              <a:buSzPts val="2200"/>
              <a:buChar char="■"/>
              <a:defRPr/>
            </a:lvl9pPr>
          </a:lstStyle>
          <a:p/>
        </p:txBody>
      </p:sp>
      <p:sp>
        <p:nvSpPr>
          <p:cNvPr id="59" name="Google Shape;59;g2d83f3177c2_3_11"/>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0" name="Shape 60"/>
        <p:cNvGrpSpPr/>
        <p:nvPr/>
      </p:nvGrpSpPr>
      <p:grpSpPr>
        <a:xfrm>
          <a:off x="0" y="0"/>
          <a:ext cx="0" cy="0"/>
          <a:chOff x="0" y="0"/>
          <a:chExt cx="0" cy="0"/>
        </a:xfrm>
      </p:grpSpPr>
      <p:sp>
        <p:nvSpPr>
          <p:cNvPr id="61" name="Google Shape;61;g2d83f3177c2_3_15"/>
          <p:cNvSpPr txBox="1"/>
          <p:nvPr>
            <p:ph type="title"/>
          </p:nvPr>
        </p:nvSpPr>
        <p:spPr>
          <a:xfrm>
            <a:off x="498720" y="712040"/>
            <a:ext cx="13632900" cy="916200"/>
          </a:xfrm>
          <a:prstGeom prst="rect">
            <a:avLst/>
          </a:prstGeom>
          <a:noFill/>
          <a:ln>
            <a:noFill/>
          </a:ln>
        </p:spPr>
        <p:txBody>
          <a:bodyPr anchorCtr="0" anchor="t" bIns="146275" lIns="146275" spcFirstLastPara="1" rIns="146275" wrap="square" tIns="146275">
            <a:norm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62" name="Google Shape;62;g2d83f3177c2_3_15"/>
          <p:cNvSpPr txBox="1"/>
          <p:nvPr>
            <p:ph idx="1" type="body"/>
          </p:nvPr>
        </p:nvSpPr>
        <p:spPr>
          <a:xfrm>
            <a:off x="498720" y="1843960"/>
            <a:ext cx="6399900" cy="5466300"/>
          </a:xfrm>
          <a:prstGeom prst="rect">
            <a:avLst/>
          </a:prstGeom>
          <a:noFill/>
          <a:ln>
            <a:noFill/>
          </a:ln>
        </p:spPr>
        <p:txBody>
          <a:bodyPr anchorCtr="0" anchor="t" bIns="146275" lIns="146275" spcFirstLastPara="1" rIns="146275" wrap="square" tIns="146275">
            <a:normAutofit/>
          </a:bodyPr>
          <a:lstStyle>
            <a:lvl1pPr indent="-368300" lvl="0" marL="457200" algn="l">
              <a:lnSpc>
                <a:spcPct val="115000"/>
              </a:lnSpc>
              <a:spcBef>
                <a:spcPts val="0"/>
              </a:spcBef>
              <a:spcAft>
                <a:spcPts val="0"/>
              </a:spcAft>
              <a:buSzPts val="2200"/>
              <a:buChar char="●"/>
              <a:defRPr sz="22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63" name="Google Shape;63;g2d83f3177c2_3_15"/>
          <p:cNvSpPr txBox="1"/>
          <p:nvPr>
            <p:ph idx="2" type="body"/>
          </p:nvPr>
        </p:nvSpPr>
        <p:spPr>
          <a:xfrm>
            <a:off x="7731840" y="1843960"/>
            <a:ext cx="6399900" cy="5466300"/>
          </a:xfrm>
          <a:prstGeom prst="rect">
            <a:avLst/>
          </a:prstGeom>
          <a:noFill/>
          <a:ln>
            <a:noFill/>
          </a:ln>
        </p:spPr>
        <p:txBody>
          <a:bodyPr anchorCtr="0" anchor="t" bIns="146275" lIns="146275" spcFirstLastPara="1" rIns="146275" wrap="square" tIns="146275">
            <a:normAutofit/>
          </a:bodyPr>
          <a:lstStyle>
            <a:lvl1pPr indent="-368300" lvl="0" marL="457200" algn="l">
              <a:lnSpc>
                <a:spcPct val="115000"/>
              </a:lnSpc>
              <a:spcBef>
                <a:spcPts val="0"/>
              </a:spcBef>
              <a:spcAft>
                <a:spcPts val="0"/>
              </a:spcAft>
              <a:buSzPts val="2200"/>
              <a:buChar char="●"/>
              <a:defRPr sz="22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64" name="Google Shape;64;g2d83f3177c2_3_15"/>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g2d83f3177c2_3_20"/>
          <p:cNvSpPr txBox="1"/>
          <p:nvPr>
            <p:ph type="title"/>
          </p:nvPr>
        </p:nvSpPr>
        <p:spPr>
          <a:xfrm>
            <a:off x="498720" y="712040"/>
            <a:ext cx="13632900" cy="916200"/>
          </a:xfrm>
          <a:prstGeom prst="rect">
            <a:avLst/>
          </a:prstGeom>
          <a:noFill/>
          <a:ln>
            <a:noFill/>
          </a:ln>
        </p:spPr>
        <p:txBody>
          <a:bodyPr anchorCtr="0" anchor="t" bIns="146275" lIns="146275" spcFirstLastPara="1" rIns="146275" wrap="square" tIns="146275">
            <a:normAutofit/>
          </a:bodyPr>
          <a:lstStyle>
            <a:lvl1pPr lvl="0" algn="l">
              <a:lnSpc>
                <a:spcPct val="100000"/>
              </a:lnSpc>
              <a:spcBef>
                <a:spcPts val="0"/>
              </a:spcBef>
              <a:spcAft>
                <a:spcPts val="0"/>
              </a:spcAft>
              <a:buSzPts val="4500"/>
              <a:buNone/>
              <a:defRPr/>
            </a:lvl1pPr>
            <a:lvl2pPr lvl="1" algn="l">
              <a:lnSpc>
                <a:spcPct val="100000"/>
              </a:lnSpc>
              <a:spcBef>
                <a:spcPts val="0"/>
              </a:spcBef>
              <a:spcAft>
                <a:spcPts val="0"/>
              </a:spcAft>
              <a:buSzPts val="4500"/>
              <a:buNone/>
              <a:defRPr/>
            </a:lvl2pPr>
            <a:lvl3pPr lvl="2" algn="l">
              <a:lnSpc>
                <a:spcPct val="100000"/>
              </a:lnSpc>
              <a:spcBef>
                <a:spcPts val="0"/>
              </a:spcBef>
              <a:spcAft>
                <a:spcPts val="0"/>
              </a:spcAft>
              <a:buSzPts val="4500"/>
              <a:buNone/>
              <a:defRPr/>
            </a:lvl3pPr>
            <a:lvl4pPr lvl="3" algn="l">
              <a:lnSpc>
                <a:spcPct val="100000"/>
              </a:lnSpc>
              <a:spcBef>
                <a:spcPts val="0"/>
              </a:spcBef>
              <a:spcAft>
                <a:spcPts val="0"/>
              </a:spcAft>
              <a:buSzPts val="4500"/>
              <a:buNone/>
              <a:defRPr/>
            </a:lvl4pPr>
            <a:lvl5pPr lvl="4" algn="l">
              <a:lnSpc>
                <a:spcPct val="100000"/>
              </a:lnSpc>
              <a:spcBef>
                <a:spcPts val="0"/>
              </a:spcBef>
              <a:spcAft>
                <a:spcPts val="0"/>
              </a:spcAft>
              <a:buSzPts val="4500"/>
              <a:buNone/>
              <a:defRPr/>
            </a:lvl5pPr>
            <a:lvl6pPr lvl="5" algn="l">
              <a:lnSpc>
                <a:spcPct val="100000"/>
              </a:lnSpc>
              <a:spcBef>
                <a:spcPts val="0"/>
              </a:spcBef>
              <a:spcAft>
                <a:spcPts val="0"/>
              </a:spcAft>
              <a:buSzPts val="4500"/>
              <a:buNone/>
              <a:defRPr/>
            </a:lvl6pPr>
            <a:lvl7pPr lvl="6" algn="l">
              <a:lnSpc>
                <a:spcPct val="100000"/>
              </a:lnSpc>
              <a:spcBef>
                <a:spcPts val="0"/>
              </a:spcBef>
              <a:spcAft>
                <a:spcPts val="0"/>
              </a:spcAft>
              <a:buSzPts val="4500"/>
              <a:buNone/>
              <a:defRPr/>
            </a:lvl7pPr>
            <a:lvl8pPr lvl="7" algn="l">
              <a:lnSpc>
                <a:spcPct val="100000"/>
              </a:lnSpc>
              <a:spcBef>
                <a:spcPts val="0"/>
              </a:spcBef>
              <a:spcAft>
                <a:spcPts val="0"/>
              </a:spcAft>
              <a:buSzPts val="4500"/>
              <a:buNone/>
              <a:defRPr/>
            </a:lvl8pPr>
            <a:lvl9pPr lvl="8" algn="l">
              <a:lnSpc>
                <a:spcPct val="100000"/>
              </a:lnSpc>
              <a:spcBef>
                <a:spcPts val="0"/>
              </a:spcBef>
              <a:spcAft>
                <a:spcPts val="0"/>
              </a:spcAft>
              <a:buSzPts val="4500"/>
              <a:buNone/>
              <a:defRPr/>
            </a:lvl9pPr>
          </a:lstStyle>
          <a:p/>
        </p:txBody>
      </p:sp>
      <p:sp>
        <p:nvSpPr>
          <p:cNvPr id="67" name="Google Shape;67;g2d83f3177c2_3_20"/>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8" name="Shape 68"/>
        <p:cNvGrpSpPr/>
        <p:nvPr/>
      </p:nvGrpSpPr>
      <p:grpSpPr>
        <a:xfrm>
          <a:off x="0" y="0"/>
          <a:ext cx="0" cy="0"/>
          <a:chOff x="0" y="0"/>
          <a:chExt cx="0" cy="0"/>
        </a:xfrm>
      </p:grpSpPr>
      <p:sp>
        <p:nvSpPr>
          <p:cNvPr id="69" name="Google Shape;69;g2d83f3177c2_3_23"/>
          <p:cNvSpPr txBox="1"/>
          <p:nvPr>
            <p:ph type="title"/>
          </p:nvPr>
        </p:nvSpPr>
        <p:spPr>
          <a:xfrm>
            <a:off x="498720" y="888960"/>
            <a:ext cx="4492800" cy="1209000"/>
          </a:xfrm>
          <a:prstGeom prst="rect">
            <a:avLst/>
          </a:prstGeom>
          <a:noFill/>
          <a:ln>
            <a:noFill/>
          </a:ln>
        </p:spPr>
        <p:txBody>
          <a:bodyPr anchorCtr="0" anchor="b" bIns="146275" lIns="146275" spcFirstLastPara="1" rIns="146275" wrap="square" tIns="146275">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3800"/>
              <a:buNone/>
              <a:defRPr sz="3800"/>
            </a:lvl2pPr>
            <a:lvl3pPr lvl="2" algn="l">
              <a:lnSpc>
                <a:spcPct val="100000"/>
              </a:lnSpc>
              <a:spcBef>
                <a:spcPts val="0"/>
              </a:spcBef>
              <a:spcAft>
                <a:spcPts val="0"/>
              </a:spcAft>
              <a:buSzPts val="3800"/>
              <a:buNone/>
              <a:defRPr sz="3800"/>
            </a:lvl3pPr>
            <a:lvl4pPr lvl="3" algn="l">
              <a:lnSpc>
                <a:spcPct val="100000"/>
              </a:lnSpc>
              <a:spcBef>
                <a:spcPts val="0"/>
              </a:spcBef>
              <a:spcAft>
                <a:spcPts val="0"/>
              </a:spcAft>
              <a:buSzPts val="3800"/>
              <a:buNone/>
              <a:defRPr sz="3800"/>
            </a:lvl4pPr>
            <a:lvl5pPr lvl="4" algn="l">
              <a:lnSpc>
                <a:spcPct val="100000"/>
              </a:lnSpc>
              <a:spcBef>
                <a:spcPts val="0"/>
              </a:spcBef>
              <a:spcAft>
                <a:spcPts val="0"/>
              </a:spcAft>
              <a:buSzPts val="3800"/>
              <a:buNone/>
              <a:defRPr sz="3800"/>
            </a:lvl5pPr>
            <a:lvl6pPr lvl="5" algn="l">
              <a:lnSpc>
                <a:spcPct val="100000"/>
              </a:lnSpc>
              <a:spcBef>
                <a:spcPts val="0"/>
              </a:spcBef>
              <a:spcAft>
                <a:spcPts val="0"/>
              </a:spcAft>
              <a:buSzPts val="3800"/>
              <a:buNone/>
              <a:defRPr sz="3800"/>
            </a:lvl6pPr>
            <a:lvl7pPr lvl="6" algn="l">
              <a:lnSpc>
                <a:spcPct val="100000"/>
              </a:lnSpc>
              <a:spcBef>
                <a:spcPts val="0"/>
              </a:spcBef>
              <a:spcAft>
                <a:spcPts val="0"/>
              </a:spcAft>
              <a:buSzPts val="3800"/>
              <a:buNone/>
              <a:defRPr sz="3800"/>
            </a:lvl7pPr>
            <a:lvl8pPr lvl="7" algn="l">
              <a:lnSpc>
                <a:spcPct val="100000"/>
              </a:lnSpc>
              <a:spcBef>
                <a:spcPts val="0"/>
              </a:spcBef>
              <a:spcAft>
                <a:spcPts val="0"/>
              </a:spcAft>
              <a:buSzPts val="3800"/>
              <a:buNone/>
              <a:defRPr sz="3800"/>
            </a:lvl8pPr>
            <a:lvl9pPr lvl="8" algn="l">
              <a:lnSpc>
                <a:spcPct val="100000"/>
              </a:lnSpc>
              <a:spcBef>
                <a:spcPts val="0"/>
              </a:spcBef>
              <a:spcAft>
                <a:spcPts val="0"/>
              </a:spcAft>
              <a:buSzPts val="3800"/>
              <a:buNone/>
              <a:defRPr sz="3800"/>
            </a:lvl9pPr>
          </a:lstStyle>
          <a:p/>
        </p:txBody>
      </p:sp>
      <p:sp>
        <p:nvSpPr>
          <p:cNvPr id="70" name="Google Shape;70;g2d83f3177c2_3_23"/>
          <p:cNvSpPr txBox="1"/>
          <p:nvPr>
            <p:ph idx="1" type="body"/>
          </p:nvPr>
        </p:nvSpPr>
        <p:spPr>
          <a:xfrm>
            <a:off x="498720" y="2223360"/>
            <a:ext cx="4492800" cy="5087100"/>
          </a:xfrm>
          <a:prstGeom prst="rect">
            <a:avLst/>
          </a:prstGeom>
          <a:noFill/>
          <a:ln>
            <a:noFill/>
          </a:ln>
        </p:spPr>
        <p:txBody>
          <a:bodyPr anchorCtr="0" anchor="t" bIns="146275" lIns="146275" spcFirstLastPara="1" rIns="146275" wrap="square" tIns="146275">
            <a:normAutofit/>
          </a:bodyPr>
          <a:lstStyle>
            <a:lvl1pPr indent="-349250" lvl="0" marL="457200" algn="l">
              <a:lnSpc>
                <a:spcPct val="115000"/>
              </a:lnSpc>
              <a:spcBef>
                <a:spcPts val="0"/>
              </a:spcBef>
              <a:spcAft>
                <a:spcPts val="0"/>
              </a:spcAft>
              <a:buSzPts val="1900"/>
              <a:buChar char="●"/>
              <a:defRPr sz="19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71" name="Google Shape;71;g2d83f3177c2_3_23"/>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15" name="Shape 15"/>
        <p:cNvGrpSpPr/>
        <p:nvPr/>
      </p:nvGrpSpPr>
      <p:grpSpPr>
        <a:xfrm>
          <a:off x="0" y="0"/>
          <a:ext cx="0" cy="0"/>
          <a:chOff x="0" y="0"/>
          <a:chExt cx="0" cy="0"/>
        </a:xfrm>
      </p:grpSpPr>
      <p:sp>
        <p:nvSpPr>
          <p:cNvPr id="16" name="Google Shape;16;g2d83f3177c2_3_66"/>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g2d83f3177c2_3_66"/>
          <p:cNvSpPr/>
          <p:nvPr/>
        </p:nvSpPr>
        <p:spPr>
          <a:xfrm>
            <a:off x="0" y="0"/>
            <a:ext cx="14630400" cy="8229600"/>
          </a:xfrm>
          <a:prstGeom prst="rect">
            <a:avLst/>
          </a:prstGeom>
          <a:solidFill>
            <a:srgbClr val="FD50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2" name="Shape 72"/>
        <p:cNvGrpSpPr/>
        <p:nvPr/>
      </p:nvGrpSpPr>
      <p:grpSpPr>
        <a:xfrm>
          <a:off x="0" y="0"/>
          <a:ext cx="0" cy="0"/>
          <a:chOff x="0" y="0"/>
          <a:chExt cx="0" cy="0"/>
        </a:xfrm>
      </p:grpSpPr>
      <p:sp>
        <p:nvSpPr>
          <p:cNvPr id="73" name="Google Shape;73;g2d83f3177c2_3_27"/>
          <p:cNvSpPr txBox="1"/>
          <p:nvPr>
            <p:ph type="title"/>
          </p:nvPr>
        </p:nvSpPr>
        <p:spPr>
          <a:xfrm>
            <a:off x="784400" y="720240"/>
            <a:ext cx="10188600" cy="6545400"/>
          </a:xfrm>
          <a:prstGeom prst="rect">
            <a:avLst/>
          </a:prstGeom>
          <a:noFill/>
          <a:ln>
            <a:noFill/>
          </a:ln>
        </p:spPr>
        <p:txBody>
          <a:bodyPr anchorCtr="0" anchor="ctr" bIns="146275" lIns="146275" spcFirstLastPara="1" rIns="146275" wrap="square" tIns="146275">
            <a:normAutofit/>
          </a:bodyPr>
          <a:lstStyle>
            <a:lvl1pPr lvl="0" algn="l">
              <a:lnSpc>
                <a:spcPct val="100000"/>
              </a:lnSpc>
              <a:spcBef>
                <a:spcPts val="0"/>
              </a:spcBef>
              <a:spcAft>
                <a:spcPts val="0"/>
              </a:spcAft>
              <a:buSzPts val="7700"/>
              <a:buNone/>
              <a:defRPr sz="7700"/>
            </a:lvl1pPr>
            <a:lvl2pPr lvl="1" algn="l">
              <a:lnSpc>
                <a:spcPct val="100000"/>
              </a:lnSpc>
              <a:spcBef>
                <a:spcPts val="0"/>
              </a:spcBef>
              <a:spcAft>
                <a:spcPts val="0"/>
              </a:spcAft>
              <a:buSzPts val="7700"/>
              <a:buNone/>
              <a:defRPr sz="7700"/>
            </a:lvl2pPr>
            <a:lvl3pPr lvl="2" algn="l">
              <a:lnSpc>
                <a:spcPct val="100000"/>
              </a:lnSpc>
              <a:spcBef>
                <a:spcPts val="0"/>
              </a:spcBef>
              <a:spcAft>
                <a:spcPts val="0"/>
              </a:spcAft>
              <a:buSzPts val="7700"/>
              <a:buNone/>
              <a:defRPr sz="7700"/>
            </a:lvl3pPr>
            <a:lvl4pPr lvl="3" algn="l">
              <a:lnSpc>
                <a:spcPct val="100000"/>
              </a:lnSpc>
              <a:spcBef>
                <a:spcPts val="0"/>
              </a:spcBef>
              <a:spcAft>
                <a:spcPts val="0"/>
              </a:spcAft>
              <a:buSzPts val="7700"/>
              <a:buNone/>
              <a:defRPr sz="7700"/>
            </a:lvl4pPr>
            <a:lvl5pPr lvl="4" algn="l">
              <a:lnSpc>
                <a:spcPct val="100000"/>
              </a:lnSpc>
              <a:spcBef>
                <a:spcPts val="0"/>
              </a:spcBef>
              <a:spcAft>
                <a:spcPts val="0"/>
              </a:spcAft>
              <a:buSzPts val="7700"/>
              <a:buNone/>
              <a:defRPr sz="7700"/>
            </a:lvl5pPr>
            <a:lvl6pPr lvl="5" algn="l">
              <a:lnSpc>
                <a:spcPct val="100000"/>
              </a:lnSpc>
              <a:spcBef>
                <a:spcPts val="0"/>
              </a:spcBef>
              <a:spcAft>
                <a:spcPts val="0"/>
              </a:spcAft>
              <a:buSzPts val="7700"/>
              <a:buNone/>
              <a:defRPr sz="7700"/>
            </a:lvl6pPr>
            <a:lvl7pPr lvl="6" algn="l">
              <a:lnSpc>
                <a:spcPct val="100000"/>
              </a:lnSpc>
              <a:spcBef>
                <a:spcPts val="0"/>
              </a:spcBef>
              <a:spcAft>
                <a:spcPts val="0"/>
              </a:spcAft>
              <a:buSzPts val="7700"/>
              <a:buNone/>
              <a:defRPr sz="7700"/>
            </a:lvl7pPr>
            <a:lvl8pPr lvl="7" algn="l">
              <a:lnSpc>
                <a:spcPct val="100000"/>
              </a:lnSpc>
              <a:spcBef>
                <a:spcPts val="0"/>
              </a:spcBef>
              <a:spcAft>
                <a:spcPts val="0"/>
              </a:spcAft>
              <a:buSzPts val="7700"/>
              <a:buNone/>
              <a:defRPr sz="7700"/>
            </a:lvl8pPr>
            <a:lvl9pPr lvl="8" algn="l">
              <a:lnSpc>
                <a:spcPct val="100000"/>
              </a:lnSpc>
              <a:spcBef>
                <a:spcPts val="0"/>
              </a:spcBef>
              <a:spcAft>
                <a:spcPts val="0"/>
              </a:spcAft>
              <a:buSzPts val="7700"/>
              <a:buNone/>
              <a:defRPr sz="7700"/>
            </a:lvl9pPr>
          </a:lstStyle>
          <a:p/>
        </p:txBody>
      </p:sp>
      <p:sp>
        <p:nvSpPr>
          <p:cNvPr id="74" name="Google Shape;74;g2d83f3177c2_3_27"/>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g2d83f3177c2_3_30"/>
          <p:cNvSpPr/>
          <p:nvPr/>
        </p:nvSpPr>
        <p:spPr>
          <a:xfrm>
            <a:off x="7315200" y="-200"/>
            <a:ext cx="7315200" cy="8229600"/>
          </a:xfrm>
          <a:prstGeom prst="rect">
            <a:avLst/>
          </a:prstGeom>
          <a:solidFill>
            <a:schemeClr val="lt2"/>
          </a:solidFill>
          <a:ln>
            <a:noFill/>
          </a:ln>
        </p:spPr>
        <p:txBody>
          <a:bodyPr anchorCtr="0" anchor="ctr" bIns="146275" lIns="146275" spcFirstLastPara="1" rIns="146275" wrap="square" tIns="146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2d83f3177c2_3_30"/>
          <p:cNvSpPr txBox="1"/>
          <p:nvPr>
            <p:ph type="title"/>
          </p:nvPr>
        </p:nvSpPr>
        <p:spPr>
          <a:xfrm>
            <a:off x="424800" y="1973080"/>
            <a:ext cx="6472200" cy="2371800"/>
          </a:xfrm>
          <a:prstGeom prst="rect">
            <a:avLst/>
          </a:prstGeom>
          <a:noFill/>
          <a:ln>
            <a:noFill/>
          </a:ln>
        </p:spPr>
        <p:txBody>
          <a:bodyPr anchorCtr="0" anchor="b" bIns="146275" lIns="146275" spcFirstLastPara="1" rIns="146275" wrap="square" tIns="146275">
            <a:normAutofit/>
          </a:bodyPr>
          <a:lstStyle>
            <a:lvl1pPr lvl="0" algn="ctr">
              <a:lnSpc>
                <a:spcPct val="100000"/>
              </a:lnSpc>
              <a:spcBef>
                <a:spcPts val="0"/>
              </a:spcBef>
              <a:spcAft>
                <a:spcPts val="0"/>
              </a:spcAft>
              <a:buSzPts val="6700"/>
              <a:buNone/>
              <a:defRPr sz="6700"/>
            </a:lvl1pPr>
            <a:lvl2pPr lvl="1" algn="ctr">
              <a:lnSpc>
                <a:spcPct val="100000"/>
              </a:lnSpc>
              <a:spcBef>
                <a:spcPts val="0"/>
              </a:spcBef>
              <a:spcAft>
                <a:spcPts val="0"/>
              </a:spcAft>
              <a:buSzPts val="6700"/>
              <a:buNone/>
              <a:defRPr sz="6700"/>
            </a:lvl2pPr>
            <a:lvl3pPr lvl="2" algn="ctr">
              <a:lnSpc>
                <a:spcPct val="100000"/>
              </a:lnSpc>
              <a:spcBef>
                <a:spcPts val="0"/>
              </a:spcBef>
              <a:spcAft>
                <a:spcPts val="0"/>
              </a:spcAft>
              <a:buSzPts val="6700"/>
              <a:buNone/>
              <a:defRPr sz="6700"/>
            </a:lvl3pPr>
            <a:lvl4pPr lvl="3" algn="ctr">
              <a:lnSpc>
                <a:spcPct val="100000"/>
              </a:lnSpc>
              <a:spcBef>
                <a:spcPts val="0"/>
              </a:spcBef>
              <a:spcAft>
                <a:spcPts val="0"/>
              </a:spcAft>
              <a:buSzPts val="6700"/>
              <a:buNone/>
              <a:defRPr sz="6700"/>
            </a:lvl4pPr>
            <a:lvl5pPr lvl="4" algn="ctr">
              <a:lnSpc>
                <a:spcPct val="100000"/>
              </a:lnSpc>
              <a:spcBef>
                <a:spcPts val="0"/>
              </a:spcBef>
              <a:spcAft>
                <a:spcPts val="0"/>
              </a:spcAft>
              <a:buSzPts val="6700"/>
              <a:buNone/>
              <a:defRPr sz="6700"/>
            </a:lvl5pPr>
            <a:lvl6pPr lvl="5" algn="ctr">
              <a:lnSpc>
                <a:spcPct val="100000"/>
              </a:lnSpc>
              <a:spcBef>
                <a:spcPts val="0"/>
              </a:spcBef>
              <a:spcAft>
                <a:spcPts val="0"/>
              </a:spcAft>
              <a:buSzPts val="6700"/>
              <a:buNone/>
              <a:defRPr sz="6700"/>
            </a:lvl6pPr>
            <a:lvl7pPr lvl="6" algn="ctr">
              <a:lnSpc>
                <a:spcPct val="100000"/>
              </a:lnSpc>
              <a:spcBef>
                <a:spcPts val="0"/>
              </a:spcBef>
              <a:spcAft>
                <a:spcPts val="0"/>
              </a:spcAft>
              <a:buSzPts val="6700"/>
              <a:buNone/>
              <a:defRPr sz="6700"/>
            </a:lvl7pPr>
            <a:lvl8pPr lvl="7" algn="ctr">
              <a:lnSpc>
                <a:spcPct val="100000"/>
              </a:lnSpc>
              <a:spcBef>
                <a:spcPts val="0"/>
              </a:spcBef>
              <a:spcAft>
                <a:spcPts val="0"/>
              </a:spcAft>
              <a:buSzPts val="6700"/>
              <a:buNone/>
              <a:defRPr sz="6700"/>
            </a:lvl8pPr>
            <a:lvl9pPr lvl="8" algn="ctr">
              <a:lnSpc>
                <a:spcPct val="100000"/>
              </a:lnSpc>
              <a:spcBef>
                <a:spcPts val="0"/>
              </a:spcBef>
              <a:spcAft>
                <a:spcPts val="0"/>
              </a:spcAft>
              <a:buSzPts val="6700"/>
              <a:buNone/>
              <a:defRPr sz="6700"/>
            </a:lvl9pPr>
          </a:lstStyle>
          <a:p/>
        </p:txBody>
      </p:sp>
      <p:sp>
        <p:nvSpPr>
          <p:cNvPr id="78" name="Google Shape;78;g2d83f3177c2_3_30"/>
          <p:cNvSpPr txBox="1"/>
          <p:nvPr>
            <p:ph idx="1" type="subTitle"/>
          </p:nvPr>
        </p:nvSpPr>
        <p:spPr>
          <a:xfrm>
            <a:off x="424800" y="4484920"/>
            <a:ext cx="6472200" cy="1976100"/>
          </a:xfrm>
          <a:prstGeom prst="rect">
            <a:avLst/>
          </a:prstGeom>
          <a:noFill/>
          <a:ln>
            <a:noFill/>
          </a:ln>
        </p:spPr>
        <p:txBody>
          <a:bodyPr anchorCtr="0" anchor="t" bIns="146275" lIns="146275" spcFirstLastPara="1" rIns="146275" wrap="square" tIns="146275">
            <a:norm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79" name="Google Shape;79;g2d83f3177c2_3_30"/>
          <p:cNvSpPr txBox="1"/>
          <p:nvPr>
            <p:ph idx="2" type="body"/>
          </p:nvPr>
        </p:nvSpPr>
        <p:spPr>
          <a:xfrm>
            <a:off x="7903200" y="1158520"/>
            <a:ext cx="6139200" cy="5912100"/>
          </a:xfrm>
          <a:prstGeom prst="rect">
            <a:avLst/>
          </a:prstGeom>
          <a:noFill/>
          <a:ln>
            <a:noFill/>
          </a:ln>
        </p:spPr>
        <p:txBody>
          <a:bodyPr anchorCtr="0" anchor="ctr" bIns="146275" lIns="146275" spcFirstLastPara="1" rIns="146275" wrap="square" tIns="146275">
            <a:normAutofit/>
          </a:bodyPr>
          <a:lstStyle>
            <a:lvl1pPr indent="-412750" lvl="0" marL="457200" algn="l">
              <a:lnSpc>
                <a:spcPct val="115000"/>
              </a:lnSpc>
              <a:spcBef>
                <a:spcPts val="0"/>
              </a:spcBef>
              <a:spcAft>
                <a:spcPts val="0"/>
              </a:spcAft>
              <a:buSzPts val="2900"/>
              <a:buChar char="●"/>
              <a:defRPr/>
            </a:lvl1pPr>
            <a:lvl2pPr indent="-368300" lvl="1" marL="914400" algn="l">
              <a:lnSpc>
                <a:spcPct val="115000"/>
              </a:lnSpc>
              <a:spcBef>
                <a:spcPts val="0"/>
              </a:spcBef>
              <a:spcAft>
                <a:spcPts val="0"/>
              </a:spcAft>
              <a:buSzPts val="2200"/>
              <a:buChar char="○"/>
              <a:defRPr/>
            </a:lvl2pPr>
            <a:lvl3pPr indent="-368300" lvl="2" marL="1371600" algn="l">
              <a:lnSpc>
                <a:spcPct val="115000"/>
              </a:lnSpc>
              <a:spcBef>
                <a:spcPts val="0"/>
              </a:spcBef>
              <a:spcAft>
                <a:spcPts val="0"/>
              </a:spcAft>
              <a:buSzPts val="2200"/>
              <a:buChar char="■"/>
              <a:defRPr/>
            </a:lvl3pPr>
            <a:lvl4pPr indent="-368300" lvl="3" marL="1828800" algn="l">
              <a:lnSpc>
                <a:spcPct val="115000"/>
              </a:lnSpc>
              <a:spcBef>
                <a:spcPts val="0"/>
              </a:spcBef>
              <a:spcAft>
                <a:spcPts val="0"/>
              </a:spcAft>
              <a:buSzPts val="2200"/>
              <a:buChar char="●"/>
              <a:defRPr/>
            </a:lvl4pPr>
            <a:lvl5pPr indent="-368300" lvl="4" marL="2286000" algn="l">
              <a:lnSpc>
                <a:spcPct val="115000"/>
              </a:lnSpc>
              <a:spcBef>
                <a:spcPts val="0"/>
              </a:spcBef>
              <a:spcAft>
                <a:spcPts val="0"/>
              </a:spcAft>
              <a:buSzPts val="2200"/>
              <a:buChar char="○"/>
              <a:defRPr/>
            </a:lvl5pPr>
            <a:lvl6pPr indent="-368300" lvl="5" marL="2743200" algn="l">
              <a:lnSpc>
                <a:spcPct val="115000"/>
              </a:lnSpc>
              <a:spcBef>
                <a:spcPts val="0"/>
              </a:spcBef>
              <a:spcAft>
                <a:spcPts val="0"/>
              </a:spcAft>
              <a:buSzPts val="2200"/>
              <a:buChar char="■"/>
              <a:defRPr/>
            </a:lvl6pPr>
            <a:lvl7pPr indent="-368300" lvl="6" marL="3200400" algn="l">
              <a:lnSpc>
                <a:spcPct val="115000"/>
              </a:lnSpc>
              <a:spcBef>
                <a:spcPts val="0"/>
              </a:spcBef>
              <a:spcAft>
                <a:spcPts val="0"/>
              </a:spcAft>
              <a:buSzPts val="2200"/>
              <a:buChar char="●"/>
              <a:defRPr/>
            </a:lvl7pPr>
            <a:lvl8pPr indent="-368300" lvl="7" marL="3657600" algn="l">
              <a:lnSpc>
                <a:spcPct val="115000"/>
              </a:lnSpc>
              <a:spcBef>
                <a:spcPts val="0"/>
              </a:spcBef>
              <a:spcAft>
                <a:spcPts val="0"/>
              </a:spcAft>
              <a:buSzPts val="2200"/>
              <a:buChar char="○"/>
              <a:defRPr/>
            </a:lvl8pPr>
            <a:lvl9pPr indent="-368300" lvl="8" marL="4114800" algn="l">
              <a:lnSpc>
                <a:spcPct val="115000"/>
              </a:lnSpc>
              <a:spcBef>
                <a:spcPts val="0"/>
              </a:spcBef>
              <a:spcAft>
                <a:spcPts val="0"/>
              </a:spcAft>
              <a:buSzPts val="2200"/>
              <a:buChar char="■"/>
              <a:defRPr/>
            </a:lvl9pPr>
          </a:lstStyle>
          <a:p/>
        </p:txBody>
      </p:sp>
      <p:sp>
        <p:nvSpPr>
          <p:cNvPr id="80" name="Google Shape;80;g2d83f3177c2_3_30"/>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 name="Shape 81"/>
        <p:cNvGrpSpPr/>
        <p:nvPr/>
      </p:nvGrpSpPr>
      <p:grpSpPr>
        <a:xfrm>
          <a:off x="0" y="0"/>
          <a:ext cx="0" cy="0"/>
          <a:chOff x="0" y="0"/>
          <a:chExt cx="0" cy="0"/>
        </a:xfrm>
      </p:grpSpPr>
      <p:sp>
        <p:nvSpPr>
          <p:cNvPr id="82" name="Google Shape;82;g2d83f3177c2_3_36"/>
          <p:cNvSpPr txBox="1"/>
          <p:nvPr>
            <p:ph idx="1" type="body"/>
          </p:nvPr>
        </p:nvSpPr>
        <p:spPr>
          <a:xfrm>
            <a:off x="498720" y="6768920"/>
            <a:ext cx="9598200" cy="968100"/>
          </a:xfrm>
          <a:prstGeom prst="rect">
            <a:avLst/>
          </a:prstGeom>
          <a:noFill/>
          <a:ln>
            <a:noFill/>
          </a:ln>
        </p:spPr>
        <p:txBody>
          <a:bodyPr anchorCtr="0" anchor="ctr" bIns="146275" lIns="146275" spcFirstLastPara="1" rIns="146275" wrap="square" tIns="146275">
            <a:normAutofit/>
          </a:bodyPr>
          <a:lstStyle>
            <a:lvl1pPr indent="-228600" lvl="0" marL="457200" algn="l">
              <a:lnSpc>
                <a:spcPct val="100000"/>
              </a:lnSpc>
              <a:spcBef>
                <a:spcPts val="0"/>
              </a:spcBef>
              <a:spcAft>
                <a:spcPts val="0"/>
              </a:spcAft>
              <a:buSzPts val="2900"/>
              <a:buNone/>
              <a:defRPr/>
            </a:lvl1pPr>
          </a:lstStyle>
          <a:p/>
        </p:txBody>
      </p:sp>
      <p:sp>
        <p:nvSpPr>
          <p:cNvPr id="83" name="Google Shape;83;g2d83f3177c2_3_36"/>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4" name="Shape 84"/>
        <p:cNvGrpSpPr/>
        <p:nvPr/>
      </p:nvGrpSpPr>
      <p:grpSpPr>
        <a:xfrm>
          <a:off x="0" y="0"/>
          <a:ext cx="0" cy="0"/>
          <a:chOff x="0" y="0"/>
          <a:chExt cx="0" cy="0"/>
        </a:xfrm>
      </p:grpSpPr>
      <p:sp>
        <p:nvSpPr>
          <p:cNvPr id="85" name="Google Shape;85;g2d83f3177c2_3_39"/>
          <p:cNvSpPr txBox="1"/>
          <p:nvPr>
            <p:ph hasCustomPrompt="1" type="title"/>
          </p:nvPr>
        </p:nvSpPr>
        <p:spPr>
          <a:xfrm>
            <a:off x="498720" y="1769800"/>
            <a:ext cx="13632900" cy="3141600"/>
          </a:xfrm>
          <a:prstGeom prst="rect">
            <a:avLst/>
          </a:prstGeom>
          <a:noFill/>
          <a:ln>
            <a:noFill/>
          </a:ln>
        </p:spPr>
        <p:txBody>
          <a:bodyPr anchorCtr="0" anchor="b" bIns="146275" lIns="146275" spcFirstLastPara="1" rIns="146275" wrap="square" tIns="146275">
            <a:normAutofit/>
          </a:bodyPr>
          <a:lstStyle>
            <a:lvl1pPr lvl="0" algn="ctr">
              <a:lnSpc>
                <a:spcPct val="100000"/>
              </a:lnSpc>
              <a:spcBef>
                <a:spcPts val="0"/>
              </a:spcBef>
              <a:spcAft>
                <a:spcPts val="0"/>
              </a:spcAft>
              <a:buSzPts val="19200"/>
              <a:buNone/>
              <a:defRPr sz="19200"/>
            </a:lvl1pPr>
            <a:lvl2pPr lvl="1" algn="ctr">
              <a:lnSpc>
                <a:spcPct val="100000"/>
              </a:lnSpc>
              <a:spcBef>
                <a:spcPts val="0"/>
              </a:spcBef>
              <a:spcAft>
                <a:spcPts val="0"/>
              </a:spcAft>
              <a:buSzPts val="19200"/>
              <a:buNone/>
              <a:defRPr sz="19200"/>
            </a:lvl2pPr>
            <a:lvl3pPr lvl="2" algn="ctr">
              <a:lnSpc>
                <a:spcPct val="100000"/>
              </a:lnSpc>
              <a:spcBef>
                <a:spcPts val="0"/>
              </a:spcBef>
              <a:spcAft>
                <a:spcPts val="0"/>
              </a:spcAft>
              <a:buSzPts val="19200"/>
              <a:buNone/>
              <a:defRPr sz="19200"/>
            </a:lvl3pPr>
            <a:lvl4pPr lvl="3" algn="ctr">
              <a:lnSpc>
                <a:spcPct val="100000"/>
              </a:lnSpc>
              <a:spcBef>
                <a:spcPts val="0"/>
              </a:spcBef>
              <a:spcAft>
                <a:spcPts val="0"/>
              </a:spcAft>
              <a:buSzPts val="19200"/>
              <a:buNone/>
              <a:defRPr sz="19200"/>
            </a:lvl4pPr>
            <a:lvl5pPr lvl="4" algn="ctr">
              <a:lnSpc>
                <a:spcPct val="100000"/>
              </a:lnSpc>
              <a:spcBef>
                <a:spcPts val="0"/>
              </a:spcBef>
              <a:spcAft>
                <a:spcPts val="0"/>
              </a:spcAft>
              <a:buSzPts val="19200"/>
              <a:buNone/>
              <a:defRPr sz="19200"/>
            </a:lvl5pPr>
            <a:lvl6pPr lvl="5" algn="ctr">
              <a:lnSpc>
                <a:spcPct val="100000"/>
              </a:lnSpc>
              <a:spcBef>
                <a:spcPts val="0"/>
              </a:spcBef>
              <a:spcAft>
                <a:spcPts val="0"/>
              </a:spcAft>
              <a:buSzPts val="19200"/>
              <a:buNone/>
              <a:defRPr sz="19200"/>
            </a:lvl6pPr>
            <a:lvl7pPr lvl="6" algn="ctr">
              <a:lnSpc>
                <a:spcPct val="100000"/>
              </a:lnSpc>
              <a:spcBef>
                <a:spcPts val="0"/>
              </a:spcBef>
              <a:spcAft>
                <a:spcPts val="0"/>
              </a:spcAft>
              <a:buSzPts val="19200"/>
              <a:buNone/>
              <a:defRPr sz="19200"/>
            </a:lvl7pPr>
            <a:lvl8pPr lvl="7" algn="ctr">
              <a:lnSpc>
                <a:spcPct val="100000"/>
              </a:lnSpc>
              <a:spcBef>
                <a:spcPts val="0"/>
              </a:spcBef>
              <a:spcAft>
                <a:spcPts val="0"/>
              </a:spcAft>
              <a:buSzPts val="19200"/>
              <a:buNone/>
              <a:defRPr sz="19200"/>
            </a:lvl8pPr>
            <a:lvl9pPr lvl="8" algn="ctr">
              <a:lnSpc>
                <a:spcPct val="100000"/>
              </a:lnSpc>
              <a:spcBef>
                <a:spcPts val="0"/>
              </a:spcBef>
              <a:spcAft>
                <a:spcPts val="0"/>
              </a:spcAft>
              <a:buSzPts val="19200"/>
              <a:buNone/>
              <a:defRPr sz="19200"/>
            </a:lvl9pPr>
          </a:lstStyle>
          <a:p>
            <a:r>
              <a:t>xx%</a:t>
            </a:r>
          </a:p>
        </p:txBody>
      </p:sp>
      <p:sp>
        <p:nvSpPr>
          <p:cNvPr id="86" name="Google Shape;86;g2d83f3177c2_3_39"/>
          <p:cNvSpPr txBox="1"/>
          <p:nvPr>
            <p:ph idx="1" type="body"/>
          </p:nvPr>
        </p:nvSpPr>
        <p:spPr>
          <a:xfrm>
            <a:off x="498720" y="5043560"/>
            <a:ext cx="13632900" cy="2081400"/>
          </a:xfrm>
          <a:prstGeom prst="rect">
            <a:avLst/>
          </a:prstGeom>
          <a:noFill/>
          <a:ln>
            <a:noFill/>
          </a:ln>
        </p:spPr>
        <p:txBody>
          <a:bodyPr anchorCtr="0" anchor="t" bIns="146275" lIns="146275" spcFirstLastPara="1" rIns="146275" wrap="square" tIns="146275">
            <a:normAutofit/>
          </a:bodyPr>
          <a:lstStyle>
            <a:lvl1pPr indent="-412750" lvl="0" marL="457200" algn="ctr">
              <a:lnSpc>
                <a:spcPct val="115000"/>
              </a:lnSpc>
              <a:spcBef>
                <a:spcPts val="0"/>
              </a:spcBef>
              <a:spcAft>
                <a:spcPts val="0"/>
              </a:spcAft>
              <a:buSzPts val="2900"/>
              <a:buChar char="●"/>
              <a:defRPr/>
            </a:lvl1pPr>
            <a:lvl2pPr indent="-368300" lvl="1" marL="914400" algn="ctr">
              <a:lnSpc>
                <a:spcPct val="115000"/>
              </a:lnSpc>
              <a:spcBef>
                <a:spcPts val="0"/>
              </a:spcBef>
              <a:spcAft>
                <a:spcPts val="0"/>
              </a:spcAft>
              <a:buSzPts val="2200"/>
              <a:buChar char="○"/>
              <a:defRPr/>
            </a:lvl2pPr>
            <a:lvl3pPr indent="-368300" lvl="2" marL="1371600" algn="ctr">
              <a:lnSpc>
                <a:spcPct val="115000"/>
              </a:lnSpc>
              <a:spcBef>
                <a:spcPts val="0"/>
              </a:spcBef>
              <a:spcAft>
                <a:spcPts val="0"/>
              </a:spcAft>
              <a:buSzPts val="2200"/>
              <a:buChar char="■"/>
              <a:defRPr/>
            </a:lvl3pPr>
            <a:lvl4pPr indent="-368300" lvl="3" marL="1828800" algn="ctr">
              <a:lnSpc>
                <a:spcPct val="115000"/>
              </a:lnSpc>
              <a:spcBef>
                <a:spcPts val="0"/>
              </a:spcBef>
              <a:spcAft>
                <a:spcPts val="0"/>
              </a:spcAft>
              <a:buSzPts val="2200"/>
              <a:buChar char="●"/>
              <a:defRPr/>
            </a:lvl4pPr>
            <a:lvl5pPr indent="-368300" lvl="4" marL="2286000" algn="ctr">
              <a:lnSpc>
                <a:spcPct val="115000"/>
              </a:lnSpc>
              <a:spcBef>
                <a:spcPts val="0"/>
              </a:spcBef>
              <a:spcAft>
                <a:spcPts val="0"/>
              </a:spcAft>
              <a:buSzPts val="2200"/>
              <a:buChar char="○"/>
              <a:defRPr/>
            </a:lvl5pPr>
            <a:lvl6pPr indent="-368300" lvl="5" marL="2743200" algn="ctr">
              <a:lnSpc>
                <a:spcPct val="115000"/>
              </a:lnSpc>
              <a:spcBef>
                <a:spcPts val="0"/>
              </a:spcBef>
              <a:spcAft>
                <a:spcPts val="0"/>
              </a:spcAft>
              <a:buSzPts val="2200"/>
              <a:buChar char="■"/>
              <a:defRPr/>
            </a:lvl6pPr>
            <a:lvl7pPr indent="-368300" lvl="6" marL="3200400" algn="ctr">
              <a:lnSpc>
                <a:spcPct val="115000"/>
              </a:lnSpc>
              <a:spcBef>
                <a:spcPts val="0"/>
              </a:spcBef>
              <a:spcAft>
                <a:spcPts val="0"/>
              </a:spcAft>
              <a:buSzPts val="2200"/>
              <a:buChar char="●"/>
              <a:defRPr/>
            </a:lvl7pPr>
            <a:lvl8pPr indent="-368300" lvl="7" marL="3657600" algn="ctr">
              <a:lnSpc>
                <a:spcPct val="115000"/>
              </a:lnSpc>
              <a:spcBef>
                <a:spcPts val="0"/>
              </a:spcBef>
              <a:spcAft>
                <a:spcPts val="0"/>
              </a:spcAft>
              <a:buSzPts val="2200"/>
              <a:buChar char="○"/>
              <a:defRPr/>
            </a:lvl8pPr>
            <a:lvl9pPr indent="-368300" lvl="8" marL="4114800" algn="ctr">
              <a:lnSpc>
                <a:spcPct val="115000"/>
              </a:lnSpc>
              <a:spcBef>
                <a:spcPts val="0"/>
              </a:spcBef>
              <a:spcAft>
                <a:spcPts val="0"/>
              </a:spcAft>
              <a:buSzPts val="2200"/>
              <a:buChar char="■"/>
              <a:defRPr/>
            </a:lvl9pPr>
          </a:lstStyle>
          <a:p/>
        </p:txBody>
      </p:sp>
      <p:sp>
        <p:nvSpPr>
          <p:cNvPr id="87" name="Google Shape;87;g2d83f3177c2_3_39"/>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18" name="Shape 18"/>
        <p:cNvGrpSpPr/>
        <p:nvPr/>
      </p:nvGrpSpPr>
      <p:grpSpPr>
        <a:xfrm>
          <a:off x="0" y="0"/>
          <a:ext cx="0" cy="0"/>
          <a:chOff x="0" y="0"/>
          <a:chExt cx="0" cy="0"/>
        </a:xfrm>
      </p:grpSpPr>
      <p:sp>
        <p:nvSpPr>
          <p:cNvPr id="19" name="Google Shape;19;g2d83f3177c2_3_69"/>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g2d83f3177c2_3_69"/>
          <p:cNvSpPr/>
          <p:nvPr/>
        </p:nvSpPr>
        <p:spPr>
          <a:xfrm>
            <a:off x="0" y="0"/>
            <a:ext cx="14630400" cy="8229600"/>
          </a:xfrm>
          <a:prstGeom prst="rect">
            <a:avLst/>
          </a:prstGeom>
          <a:solidFill>
            <a:srgbClr val="FD50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21" name="Shape 21"/>
        <p:cNvGrpSpPr/>
        <p:nvPr/>
      </p:nvGrpSpPr>
      <p:grpSpPr>
        <a:xfrm>
          <a:off x="0" y="0"/>
          <a:ext cx="0" cy="0"/>
          <a:chOff x="0" y="0"/>
          <a:chExt cx="0" cy="0"/>
        </a:xfrm>
      </p:grpSpPr>
      <p:sp>
        <p:nvSpPr>
          <p:cNvPr id="22" name="Google Shape;22;g2d83f3177c2_3_72"/>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g2d83f3177c2_3_72"/>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24" name="Shape 24"/>
        <p:cNvGrpSpPr/>
        <p:nvPr/>
      </p:nvGrpSpPr>
      <p:grpSpPr>
        <a:xfrm>
          <a:off x="0" y="0"/>
          <a:ext cx="0" cy="0"/>
          <a:chOff x="0" y="0"/>
          <a:chExt cx="0" cy="0"/>
        </a:xfrm>
      </p:grpSpPr>
      <p:sp>
        <p:nvSpPr>
          <p:cNvPr id="25" name="Google Shape;25;g2d83f3177c2_3_45"/>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g2d83f3177c2_3_45"/>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27" name="Shape 27"/>
        <p:cNvGrpSpPr/>
        <p:nvPr/>
      </p:nvGrpSpPr>
      <p:grpSpPr>
        <a:xfrm>
          <a:off x="0" y="0"/>
          <a:ext cx="0" cy="0"/>
          <a:chOff x="0" y="0"/>
          <a:chExt cx="0" cy="0"/>
        </a:xfrm>
      </p:grpSpPr>
      <p:sp>
        <p:nvSpPr>
          <p:cNvPr id="28" name="Google Shape;28;g2d83f3177c2_3_75"/>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g2d83f3177c2_3_75"/>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30" name="Shape 30"/>
        <p:cNvGrpSpPr/>
        <p:nvPr/>
      </p:nvGrpSpPr>
      <p:grpSpPr>
        <a:xfrm>
          <a:off x="0" y="0"/>
          <a:ext cx="0" cy="0"/>
          <a:chOff x="0" y="0"/>
          <a:chExt cx="0" cy="0"/>
        </a:xfrm>
      </p:grpSpPr>
      <p:sp>
        <p:nvSpPr>
          <p:cNvPr id="31" name="Google Shape;31;g2d83f3177c2_3_51"/>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g2d83f3177c2_3_51"/>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33" name="Shape 33"/>
        <p:cNvGrpSpPr/>
        <p:nvPr/>
      </p:nvGrpSpPr>
      <p:grpSpPr>
        <a:xfrm>
          <a:off x="0" y="0"/>
          <a:ext cx="0" cy="0"/>
          <a:chOff x="0" y="0"/>
          <a:chExt cx="0" cy="0"/>
        </a:xfrm>
      </p:grpSpPr>
      <p:sp>
        <p:nvSpPr>
          <p:cNvPr id="34" name="Google Shape;34;g2d83f3177c2_3_48"/>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2d83f3177c2_3_48"/>
          <p:cNvSpPr/>
          <p:nvPr/>
        </p:nvSpPr>
        <p:spPr>
          <a:xfrm>
            <a:off x="0" y="0"/>
            <a:ext cx="14630400" cy="8229600"/>
          </a:xfrm>
          <a:prstGeom prst="rect">
            <a:avLst/>
          </a:prstGeom>
          <a:solidFill>
            <a:srgbClr val="100C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36" name="Shape 36"/>
        <p:cNvGrpSpPr/>
        <p:nvPr/>
      </p:nvGrpSpPr>
      <p:grpSpPr>
        <a:xfrm>
          <a:off x="0" y="0"/>
          <a:ext cx="0" cy="0"/>
          <a:chOff x="0" y="0"/>
          <a:chExt cx="0" cy="0"/>
        </a:xfrm>
      </p:grpSpPr>
      <p:sp>
        <p:nvSpPr>
          <p:cNvPr id="37" name="Google Shape;37;g2d83f3177c2_3_57"/>
          <p:cNvSpPr/>
          <p:nvPr/>
        </p:nvSpPr>
        <p:spPr>
          <a:xfrm>
            <a:off x="0" y="0"/>
            <a:ext cx="14630400" cy="8229600"/>
          </a:xfrm>
          <a:prstGeom prst="rect">
            <a:avLst/>
          </a:prstGeom>
          <a:solidFill>
            <a:srgbClr val="271C4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2d83f3177c2_3_57"/>
          <p:cNvSpPr/>
          <p:nvPr/>
        </p:nvSpPr>
        <p:spPr>
          <a:xfrm>
            <a:off x="0" y="0"/>
            <a:ext cx="14630400" cy="8229600"/>
          </a:xfrm>
          <a:prstGeom prst="rect">
            <a:avLst/>
          </a:prstGeom>
          <a:solidFill>
            <a:srgbClr val="FD50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2d83f3177c2_3_0"/>
          <p:cNvSpPr txBox="1"/>
          <p:nvPr>
            <p:ph type="title"/>
          </p:nvPr>
        </p:nvSpPr>
        <p:spPr>
          <a:xfrm>
            <a:off x="498720" y="712040"/>
            <a:ext cx="13632900" cy="916200"/>
          </a:xfrm>
          <a:prstGeom prst="rect">
            <a:avLst/>
          </a:prstGeom>
          <a:noFill/>
          <a:ln>
            <a:noFill/>
          </a:ln>
        </p:spPr>
        <p:txBody>
          <a:bodyPr anchorCtr="0" anchor="t" bIns="146275" lIns="146275" spcFirstLastPara="1" rIns="146275" wrap="square" tIns="146275">
            <a:normAutofit/>
          </a:bodyPr>
          <a:lstStyle>
            <a:lvl1pPr lvl="0"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9pPr>
          </a:lstStyle>
          <a:p/>
        </p:txBody>
      </p:sp>
      <p:sp>
        <p:nvSpPr>
          <p:cNvPr id="11" name="Google Shape;11;g2d83f3177c2_3_0"/>
          <p:cNvSpPr txBox="1"/>
          <p:nvPr>
            <p:ph idx="1" type="body"/>
          </p:nvPr>
        </p:nvSpPr>
        <p:spPr>
          <a:xfrm>
            <a:off x="498720" y="1843960"/>
            <a:ext cx="13632900" cy="5466300"/>
          </a:xfrm>
          <a:prstGeom prst="rect">
            <a:avLst/>
          </a:prstGeom>
          <a:noFill/>
          <a:ln>
            <a:noFill/>
          </a:ln>
        </p:spPr>
        <p:txBody>
          <a:bodyPr anchorCtr="0" anchor="t" bIns="146275" lIns="146275" spcFirstLastPara="1" rIns="146275" wrap="square" tIns="146275">
            <a:normAutofit/>
          </a:bodyPr>
          <a:lstStyle>
            <a:lvl1pPr indent="-412750" lvl="0" marL="457200" marR="0" algn="l">
              <a:lnSpc>
                <a:spcPct val="115000"/>
              </a:lnSpc>
              <a:spcBef>
                <a:spcPts val="0"/>
              </a:spcBef>
              <a:spcAft>
                <a:spcPts val="0"/>
              </a:spcAft>
              <a:buClr>
                <a:schemeClr val="dk2"/>
              </a:buClr>
              <a:buSzPts val="2900"/>
              <a:buFont typeface="Arial"/>
              <a:buChar char="●"/>
              <a:defRPr b="0" i="0" sz="2900" u="none" cap="none" strike="noStrike">
                <a:solidFill>
                  <a:schemeClr val="dk2"/>
                </a:solidFill>
                <a:latin typeface="Arial"/>
                <a:ea typeface="Arial"/>
                <a:cs typeface="Arial"/>
                <a:sym typeface="Arial"/>
              </a:defRPr>
            </a:lvl1pPr>
            <a:lvl2pPr indent="-368300" lvl="1" marL="9144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2pPr>
            <a:lvl3pPr indent="-368300" lvl="2" marL="13716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3pPr>
            <a:lvl4pPr indent="-368300" lvl="3" marL="18288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4pPr>
            <a:lvl5pPr indent="-368300" lvl="4" marL="22860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5pPr>
            <a:lvl6pPr indent="-368300" lvl="5" marL="27432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6pPr>
            <a:lvl7pPr indent="-368300" lvl="6" marL="32004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7pPr>
            <a:lvl8pPr indent="-368300" lvl="7" marL="36576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8pPr>
            <a:lvl9pPr indent="-368300" lvl="8" marL="4114800" marR="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9pPr>
          </a:lstStyle>
          <a:p/>
        </p:txBody>
      </p:sp>
      <p:sp>
        <p:nvSpPr>
          <p:cNvPr id="12" name="Google Shape;12;g2d83f3177c2_3_0"/>
          <p:cNvSpPr txBox="1"/>
          <p:nvPr>
            <p:ph idx="12" type="sldNum"/>
          </p:nvPr>
        </p:nvSpPr>
        <p:spPr>
          <a:xfrm>
            <a:off x="13555933" y="7461147"/>
            <a:ext cx="877800" cy="629700"/>
          </a:xfrm>
          <a:prstGeom prst="rect">
            <a:avLst/>
          </a:prstGeom>
          <a:noFill/>
          <a:ln>
            <a:noFill/>
          </a:ln>
        </p:spPr>
        <p:txBody>
          <a:bodyPr anchorCtr="0" anchor="ctr" bIns="146275" lIns="146275" spcFirstLastPara="1" rIns="146275" wrap="square" tIns="1462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23.jpg"/><Relationship Id="rId6" Type="http://schemas.openxmlformats.org/officeDocument/2006/relationships/image" Target="../media/image22.png"/><Relationship Id="rId7" Type="http://schemas.openxmlformats.org/officeDocument/2006/relationships/image" Target="../media/image21.jpg"/><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25.png"/><Relationship Id="rId7"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hyperlink" Target="https://www.cbre.com/insights/books/us-life-sciences-research-talent-2023/us-life-sciences-research-talent-trends?utm_source=chatgpt.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bolddata.nl/en/companies/usa/biotech-companies-usa/?utm_source=chatgpt.com" TargetMode="External"/><Relationship Id="rId4" Type="http://schemas.openxmlformats.org/officeDocument/2006/relationships/hyperlink" Target="https://bolddata.nl/en/companies/usa/laboratories-usa/?utm_source=chatgpt.com" TargetMode="External"/><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92" name="Shape 92"/>
        <p:cNvGrpSpPr/>
        <p:nvPr/>
      </p:nvGrpSpPr>
      <p:grpSpPr>
        <a:xfrm>
          <a:off x="0" y="0"/>
          <a:ext cx="0" cy="0"/>
          <a:chOff x="0" y="0"/>
          <a:chExt cx="0" cy="0"/>
        </a:xfrm>
      </p:grpSpPr>
      <p:pic>
        <p:nvPicPr>
          <p:cNvPr descr="preencoded.png" id="93" name="Google Shape;93;p1"/>
          <p:cNvPicPr preferRelativeResize="0"/>
          <p:nvPr/>
        </p:nvPicPr>
        <p:blipFill rotWithShape="1">
          <a:blip r:embed="rId3">
            <a:alphaModFix/>
          </a:blip>
          <a:srcRect b="0" l="0" r="0" t="0"/>
          <a:stretch/>
        </p:blipFill>
        <p:spPr>
          <a:xfrm>
            <a:off x="9144000" y="394675"/>
            <a:ext cx="5486400" cy="7454875"/>
          </a:xfrm>
          <a:prstGeom prst="rect">
            <a:avLst/>
          </a:prstGeom>
          <a:noFill/>
          <a:ln>
            <a:noFill/>
          </a:ln>
        </p:spPr>
      </p:pic>
      <p:sp>
        <p:nvSpPr>
          <p:cNvPr id="94" name="Google Shape;94;p1"/>
          <p:cNvSpPr/>
          <p:nvPr/>
        </p:nvSpPr>
        <p:spPr>
          <a:xfrm>
            <a:off x="336225" y="949525"/>
            <a:ext cx="8808000" cy="3805200"/>
          </a:xfrm>
          <a:prstGeom prst="rect">
            <a:avLst/>
          </a:prstGeom>
          <a:noFill/>
          <a:ln>
            <a:noFill/>
          </a:ln>
        </p:spPr>
        <p:txBody>
          <a:bodyPr anchorCtr="0" anchor="t" bIns="0" lIns="0" spcFirstLastPara="1" rIns="0" wrap="square" tIns="0">
            <a:noAutofit/>
          </a:bodyPr>
          <a:lstStyle/>
          <a:p>
            <a:pPr indent="0" lvl="0" marL="0" marR="0" rtl="0" algn="l">
              <a:lnSpc>
                <a:spcPct val="125210"/>
              </a:lnSpc>
              <a:spcBef>
                <a:spcPts val="0"/>
              </a:spcBef>
              <a:spcAft>
                <a:spcPts val="0"/>
              </a:spcAft>
              <a:buClr>
                <a:srgbClr val="FFFFFF"/>
              </a:buClr>
              <a:buSzPts val="5950"/>
              <a:buFont typeface="Kanit"/>
              <a:buNone/>
            </a:pPr>
            <a:r>
              <a:rPr b="0" i="0" lang="en-US" sz="4800" u="none" cap="none" strike="noStrike">
                <a:solidFill>
                  <a:srgbClr val="FFFFFF"/>
                </a:solidFill>
                <a:latin typeface="Kanit"/>
                <a:ea typeface="Kanit"/>
                <a:cs typeface="Kanit"/>
                <a:sym typeface="Kanit"/>
              </a:rPr>
              <a:t>Transforming “</a:t>
            </a:r>
            <a:r>
              <a:rPr b="0" i="1" lang="en-US" sz="4800" u="none" cap="none" strike="noStrike">
                <a:solidFill>
                  <a:srgbClr val="FFFFFF"/>
                </a:solidFill>
                <a:latin typeface="Kanit"/>
                <a:ea typeface="Kanit"/>
                <a:cs typeface="Kanit"/>
                <a:sym typeface="Kanit"/>
              </a:rPr>
              <a:t>Cell Counting” </a:t>
            </a:r>
            <a:endParaRPr b="0" i="1" sz="4800" u="none" cap="none" strike="noStrike">
              <a:solidFill>
                <a:srgbClr val="FFFFFF"/>
              </a:solidFill>
              <a:latin typeface="Kanit"/>
              <a:ea typeface="Kanit"/>
              <a:cs typeface="Kanit"/>
              <a:sym typeface="Kanit"/>
            </a:endParaRPr>
          </a:p>
          <a:p>
            <a:pPr indent="0" lvl="0" marL="0" marR="0" rtl="0" algn="l">
              <a:lnSpc>
                <a:spcPct val="125210"/>
              </a:lnSpc>
              <a:spcBef>
                <a:spcPts val="0"/>
              </a:spcBef>
              <a:spcAft>
                <a:spcPts val="0"/>
              </a:spcAft>
              <a:buClr>
                <a:srgbClr val="FFFFFF"/>
              </a:buClr>
              <a:buSzPts val="5950"/>
              <a:buFont typeface="Kanit"/>
              <a:buNone/>
            </a:pPr>
            <a:r>
              <a:rPr b="0" i="0" lang="en-US" sz="4800" u="none" cap="none" strike="noStrike">
                <a:solidFill>
                  <a:srgbClr val="FFFFFF"/>
                </a:solidFill>
                <a:latin typeface="Kanit"/>
                <a:ea typeface="Kanit"/>
                <a:cs typeface="Kanit"/>
                <a:sym typeface="Kanit"/>
              </a:rPr>
              <a:t>Through Automation</a:t>
            </a:r>
            <a:endParaRPr b="0" i="0" sz="4800" u="none" cap="none" strike="noStrike">
              <a:solidFill>
                <a:srgbClr val="FFFFFF"/>
              </a:solidFill>
              <a:latin typeface="Kanit"/>
              <a:ea typeface="Kanit"/>
              <a:cs typeface="Kanit"/>
              <a:sym typeface="Kanit"/>
            </a:endParaRPr>
          </a:p>
          <a:p>
            <a:pPr indent="0" lvl="0" marL="0" marR="0" rtl="0" algn="l">
              <a:lnSpc>
                <a:spcPct val="125210"/>
              </a:lnSpc>
              <a:spcBef>
                <a:spcPts val="0"/>
              </a:spcBef>
              <a:spcAft>
                <a:spcPts val="0"/>
              </a:spcAft>
              <a:buClr>
                <a:srgbClr val="FFFFFF"/>
              </a:buClr>
              <a:buSzPts val="5950"/>
              <a:buFont typeface="Kanit"/>
              <a:buNone/>
            </a:pPr>
            <a:r>
              <a:t/>
            </a:r>
            <a:endParaRPr b="0" i="0" sz="4800" u="none" cap="none" strike="noStrike">
              <a:solidFill>
                <a:srgbClr val="FFFFFF"/>
              </a:solidFill>
              <a:latin typeface="Kanit"/>
              <a:ea typeface="Kanit"/>
              <a:cs typeface="Kanit"/>
              <a:sym typeface="Kanit"/>
            </a:endParaRPr>
          </a:p>
          <a:p>
            <a:pPr indent="0" lvl="0" marL="0" marR="0" rtl="0" algn="l">
              <a:lnSpc>
                <a:spcPct val="125210"/>
              </a:lnSpc>
              <a:spcBef>
                <a:spcPts val="0"/>
              </a:spcBef>
              <a:spcAft>
                <a:spcPts val="0"/>
              </a:spcAft>
              <a:buClr>
                <a:schemeClr val="lt1"/>
              </a:buClr>
              <a:buSzPts val="5950"/>
              <a:buFont typeface="Kanit"/>
              <a:buNone/>
            </a:pPr>
            <a:r>
              <a:rPr b="0" i="0" lang="en-US" sz="4800" u="none" cap="none" strike="noStrike">
                <a:solidFill>
                  <a:schemeClr val="lt1"/>
                </a:solidFill>
                <a:latin typeface="Merriweather Black"/>
                <a:ea typeface="Merriweather Black"/>
                <a:cs typeface="Merriweather Black"/>
                <a:sym typeface="Merriweather Black"/>
              </a:rPr>
              <a:t>-</a:t>
            </a:r>
            <a:r>
              <a:rPr b="0" i="0" lang="en-US" sz="4400" u="none" cap="none" strike="noStrike">
                <a:solidFill>
                  <a:schemeClr val="lt1"/>
                </a:solidFill>
                <a:latin typeface="Merriweather Black"/>
                <a:ea typeface="Merriweather Black"/>
                <a:cs typeface="Merriweather Black"/>
                <a:sym typeface="Merriweather Black"/>
              </a:rPr>
              <a:t> Labro Inc.</a:t>
            </a:r>
            <a:r>
              <a:rPr b="0" i="0" lang="en-US" sz="4800" u="none" cap="none" strike="noStrike">
                <a:solidFill>
                  <a:schemeClr val="lt1"/>
                </a:solidFill>
                <a:latin typeface="Merriweather Black"/>
                <a:ea typeface="Merriweather Black"/>
                <a:cs typeface="Merriweather Black"/>
                <a:sym typeface="Merriweather Black"/>
              </a:rPr>
              <a:t> </a:t>
            </a:r>
            <a:endParaRPr b="0" i="0" sz="4800" u="none" cap="none" strike="noStrike">
              <a:solidFill>
                <a:srgbClr val="FFFFFF"/>
              </a:solidFill>
              <a:latin typeface="Merriweather Black"/>
              <a:ea typeface="Merriweather Black"/>
              <a:cs typeface="Merriweather Black"/>
              <a:sym typeface="Merriweather Black"/>
            </a:endParaRPr>
          </a:p>
        </p:txBody>
      </p:sp>
      <p:sp>
        <p:nvSpPr>
          <p:cNvPr id="95" name="Google Shape;95;p1"/>
          <p:cNvSpPr/>
          <p:nvPr/>
        </p:nvSpPr>
        <p:spPr>
          <a:xfrm>
            <a:off x="425675" y="4796150"/>
            <a:ext cx="8461800" cy="1875300"/>
          </a:xfrm>
          <a:prstGeom prst="rect">
            <a:avLst/>
          </a:prstGeom>
          <a:noFill/>
          <a:ln>
            <a:noFill/>
          </a:ln>
        </p:spPr>
        <p:txBody>
          <a:bodyPr anchorCtr="0" anchor="t" bIns="0" lIns="0" spcFirstLastPara="1" rIns="0" wrap="square" tIns="0">
            <a:noAutofit/>
          </a:bodyPr>
          <a:lstStyle/>
          <a:p>
            <a:pPr indent="0" lvl="0" marL="0" marR="0" rtl="0" algn="l">
              <a:lnSpc>
                <a:spcPct val="163888"/>
              </a:lnSpc>
              <a:spcBef>
                <a:spcPts val="0"/>
              </a:spcBef>
              <a:spcAft>
                <a:spcPts val="0"/>
              </a:spcAft>
              <a:buClr>
                <a:srgbClr val="D9E1FF"/>
              </a:buClr>
              <a:buSzPts val="1800"/>
              <a:buFont typeface="Martel Sans Light"/>
              <a:buNone/>
            </a:pPr>
            <a:r>
              <a:rPr b="0" i="0" lang="en-US" sz="1800" u="none" cap="none" strike="noStrike">
                <a:solidFill>
                  <a:srgbClr val="D9E1FF"/>
                </a:solidFill>
                <a:latin typeface="Martel Sans Light"/>
                <a:ea typeface="Martel Sans Light"/>
                <a:cs typeface="Martel Sans Light"/>
                <a:sym typeface="Martel Sans Light"/>
              </a:rPr>
              <a:t>Welcome to Labro Inc., where we're revolutionizing laboratory workflows with cutting-edge automation technology. Our focus on precision, efficiency, and innovation is reshaping the future of </a:t>
            </a:r>
            <a:r>
              <a:rPr b="0" i="1" lang="en-US" sz="1800" u="none" cap="none" strike="noStrike">
                <a:solidFill>
                  <a:srgbClr val="D9E1FF"/>
                </a:solidFill>
                <a:latin typeface="Martel Sans Light"/>
                <a:ea typeface="Martel Sans Light"/>
                <a:cs typeface="Martel Sans Light"/>
                <a:sym typeface="Martel Sans Light"/>
              </a:rPr>
              <a:t>cell counting</a:t>
            </a:r>
            <a:r>
              <a:rPr b="0" i="0" lang="en-US" sz="1800" u="none" cap="none" strike="noStrike">
                <a:solidFill>
                  <a:srgbClr val="D9E1FF"/>
                </a:solidFill>
                <a:latin typeface="Martel Sans Light"/>
                <a:ea typeface="Martel Sans Light"/>
                <a:cs typeface="Martel Sans Light"/>
                <a:sym typeface="Martel Sans Light"/>
              </a:rPr>
              <a:t>, empowering researchers and scientists to achieve more accurate results in less time.</a:t>
            </a:r>
            <a:endParaRPr b="0" i="0" sz="1800" u="none" cap="none" strike="noStrike">
              <a:solidFill>
                <a:schemeClr val="dk1"/>
              </a:solidFill>
              <a:latin typeface="Calibri"/>
              <a:ea typeface="Calibri"/>
              <a:cs typeface="Calibri"/>
              <a:sym typeface="Calibri"/>
            </a:endParaRPr>
          </a:p>
        </p:txBody>
      </p:sp>
      <p:pic>
        <p:nvPicPr>
          <p:cNvPr id="96" name="Google Shape;96;p1"/>
          <p:cNvPicPr preferRelativeResize="0"/>
          <p:nvPr/>
        </p:nvPicPr>
        <p:blipFill rotWithShape="1">
          <a:blip r:embed="rId4">
            <a:alphaModFix/>
          </a:blip>
          <a:srcRect b="0" l="0" r="0" t="0"/>
          <a:stretch/>
        </p:blipFill>
        <p:spPr>
          <a:xfrm>
            <a:off x="336225" y="6975949"/>
            <a:ext cx="940149" cy="87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45" name="Shape 245"/>
        <p:cNvGrpSpPr/>
        <p:nvPr/>
      </p:nvGrpSpPr>
      <p:grpSpPr>
        <a:xfrm>
          <a:off x="0" y="0"/>
          <a:ext cx="0" cy="0"/>
          <a:chOff x="0" y="0"/>
          <a:chExt cx="0" cy="0"/>
        </a:xfrm>
      </p:grpSpPr>
      <p:sp>
        <p:nvSpPr>
          <p:cNvPr id="246" name="Google Shape;246;g2d83f3177c2_0_209"/>
          <p:cNvSpPr/>
          <p:nvPr/>
        </p:nvSpPr>
        <p:spPr>
          <a:xfrm>
            <a:off x="735191" y="442200"/>
            <a:ext cx="13159800" cy="617700"/>
          </a:xfrm>
          <a:prstGeom prst="rect">
            <a:avLst/>
          </a:prstGeom>
          <a:noFill/>
          <a:ln>
            <a:noFill/>
          </a:ln>
        </p:spPr>
        <p:txBody>
          <a:bodyPr anchorCtr="0" anchor="t" bIns="0" lIns="0" spcFirstLastPara="1" rIns="0" wrap="square" tIns="0">
            <a:noAutofit/>
          </a:bodyPr>
          <a:lstStyle/>
          <a:p>
            <a:pPr indent="0" lvl="0" marL="0" marR="0" rtl="0" algn="ctr">
              <a:lnSpc>
                <a:spcPct val="125974"/>
              </a:lnSpc>
              <a:spcBef>
                <a:spcPts val="0"/>
              </a:spcBef>
              <a:spcAft>
                <a:spcPts val="0"/>
              </a:spcAft>
              <a:buClr>
                <a:srgbClr val="000000"/>
              </a:buClr>
              <a:buSzPts val="3850"/>
              <a:buFont typeface="Kanit"/>
              <a:buNone/>
            </a:pPr>
            <a:r>
              <a:rPr b="0" i="0" lang="en-US" sz="4200" u="none" cap="none" strike="noStrike">
                <a:solidFill>
                  <a:schemeClr val="lt1"/>
                </a:solidFill>
                <a:latin typeface="Kanit"/>
                <a:ea typeface="Kanit"/>
                <a:cs typeface="Kanit"/>
                <a:sym typeface="Kanit"/>
              </a:rPr>
              <a:t>Business Development Strategy</a:t>
            </a:r>
            <a:endParaRPr b="0" i="0" sz="4200" u="none" cap="none" strike="noStrike">
              <a:solidFill>
                <a:schemeClr val="lt1"/>
              </a:solidFill>
              <a:latin typeface="Kanit"/>
              <a:ea typeface="Kanit"/>
              <a:cs typeface="Kanit"/>
              <a:sym typeface="Kanit"/>
            </a:endParaRPr>
          </a:p>
        </p:txBody>
      </p:sp>
      <p:pic>
        <p:nvPicPr>
          <p:cNvPr descr="preencoded.png" id="247" name="Google Shape;247;g2d83f3177c2_0_209"/>
          <p:cNvPicPr preferRelativeResize="0"/>
          <p:nvPr/>
        </p:nvPicPr>
        <p:blipFill rotWithShape="1">
          <a:blip r:embed="rId3">
            <a:alphaModFix/>
          </a:blip>
          <a:srcRect b="0" l="0" r="0" t="0"/>
          <a:stretch/>
        </p:blipFill>
        <p:spPr>
          <a:xfrm>
            <a:off x="735211" y="1784747"/>
            <a:ext cx="3665101" cy="2265164"/>
          </a:xfrm>
          <a:prstGeom prst="rect">
            <a:avLst/>
          </a:prstGeom>
          <a:noFill/>
          <a:ln>
            <a:noFill/>
          </a:ln>
        </p:spPr>
      </p:pic>
      <p:sp>
        <p:nvSpPr>
          <p:cNvPr id="248" name="Google Shape;248;g2d83f3177c2_0_209"/>
          <p:cNvSpPr/>
          <p:nvPr/>
        </p:nvSpPr>
        <p:spPr>
          <a:xfrm>
            <a:off x="735211" y="4312444"/>
            <a:ext cx="2471400" cy="3090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000000"/>
              </a:buClr>
              <a:buSzPts val="1900"/>
              <a:buFont typeface="Kanit"/>
              <a:buNone/>
            </a:pPr>
            <a:r>
              <a:rPr b="0" i="0" lang="en-US" sz="1900" u="none" cap="none" strike="noStrike">
                <a:solidFill>
                  <a:schemeClr val="lt1"/>
                </a:solidFill>
                <a:latin typeface="Kanit"/>
                <a:ea typeface="Kanit"/>
                <a:cs typeface="Kanit"/>
                <a:sym typeface="Kanit"/>
              </a:rPr>
              <a:t>Phase 1: Market Entry</a:t>
            </a:r>
            <a:endParaRPr b="0" i="0" sz="1900" u="none" cap="none" strike="noStrike">
              <a:solidFill>
                <a:schemeClr val="lt1"/>
              </a:solidFill>
              <a:latin typeface="Calibri"/>
              <a:ea typeface="Calibri"/>
              <a:cs typeface="Calibri"/>
              <a:sym typeface="Calibri"/>
            </a:endParaRPr>
          </a:p>
        </p:txBody>
      </p:sp>
      <p:sp>
        <p:nvSpPr>
          <p:cNvPr id="249" name="Google Shape;249;g2d83f3177c2_0_209"/>
          <p:cNvSpPr/>
          <p:nvPr/>
        </p:nvSpPr>
        <p:spPr>
          <a:xfrm>
            <a:off x="735211" y="4747379"/>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Northeast US Research Corridor focus</a:t>
            </a:r>
            <a:endParaRPr b="0" i="0" sz="1650" u="none" cap="none" strike="noStrike">
              <a:solidFill>
                <a:schemeClr val="lt1"/>
              </a:solidFill>
              <a:latin typeface="Calibri"/>
              <a:ea typeface="Calibri"/>
              <a:cs typeface="Calibri"/>
              <a:sym typeface="Calibri"/>
            </a:endParaRPr>
          </a:p>
        </p:txBody>
      </p:sp>
      <p:sp>
        <p:nvSpPr>
          <p:cNvPr id="250" name="Google Shape;250;g2d83f3177c2_0_209"/>
          <p:cNvSpPr/>
          <p:nvPr/>
        </p:nvSpPr>
        <p:spPr>
          <a:xfrm>
            <a:off x="735211" y="5156835"/>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Establish key academic partnerships</a:t>
            </a:r>
            <a:endParaRPr b="0" i="0" sz="1650" u="none" cap="none" strike="noStrike">
              <a:solidFill>
                <a:schemeClr val="lt1"/>
              </a:solidFill>
              <a:latin typeface="Calibri"/>
              <a:ea typeface="Calibri"/>
              <a:cs typeface="Calibri"/>
              <a:sym typeface="Calibri"/>
            </a:endParaRPr>
          </a:p>
        </p:txBody>
      </p:sp>
      <p:sp>
        <p:nvSpPr>
          <p:cNvPr id="251" name="Google Shape;251;g2d83f3177c2_0_209"/>
          <p:cNvSpPr/>
          <p:nvPr/>
        </p:nvSpPr>
        <p:spPr>
          <a:xfrm>
            <a:off x="735211" y="5566291"/>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Target initial 10% market share</a:t>
            </a:r>
            <a:endParaRPr b="0" i="0" sz="1650" u="none" cap="none" strike="noStrike">
              <a:solidFill>
                <a:schemeClr val="lt1"/>
              </a:solidFill>
              <a:latin typeface="Calibri"/>
              <a:ea typeface="Calibri"/>
              <a:cs typeface="Calibri"/>
              <a:sym typeface="Calibri"/>
            </a:endParaRPr>
          </a:p>
        </p:txBody>
      </p:sp>
      <p:pic>
        <p:nvPicPr>
          <p:cNvPr descr="preencoded.png" id="252" name="Google Shape;252;g2d83f3177c2_0_209"/>
          <p:cNvPicPr preferRelativeResize="0"/>
          <p:nvPr/>
        </p:nvPicPr>
        <p:blipFill rotWithShape="1">
          <a:blip r:embed="rId4">
            <a:alphaModFix/>
          </a:blip>
          <a:srcRect b="0" l="0" r="0" t="0"/>
          <a:stretch/>
        </p:blipFill>
        <p:spPr>
          <a:xfrm>
            <a:off x="5455444" y="1784747"/>
            <a:ext cx="3665101" cy="2265164"/>
          </a:xfrm>
          <a:prstGeom prst="rect">
            <a:avLst/>
          </a:prstGeom>
          <a:noFill/>
          <a:ln>
            <a:noFill/>
          </a:ln>
        </p:spPr>
      </p:pic>
      <p:sp>
        <p:nvSpPr>
          <p:cNvPr id="253" name="Google Shape;253;g2d83f3177c2_0_209"/>
          <p:cNvSpPr/>
          <p:nvPr/>
        </p:nvSpPr>
        <p:spPr>
          <a:xfrm>
            <a:off x="5455444" y="4312444"/>
            <a:ext cx="3106200" cy="3090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000000"/>
              </a:buClr>
              <a:buSzPts val="1900"/>
              <a:buFont typeface="Kanit"/>
              <a:buNone/>
            </a:pPr>
            <a:r>
              <a:rPr b="0" i="0" lang="en-US" sz="1900" u="none" cap="none" strike="noStrike">
                <a:solidFill>
                  <a:schemeClr val="lt1"/>
                </a:solidFill>
                <a:latin typeface="Kanit"/>
                <a:ea typeface="Kanit"/>
                <a:cs typeface="Kanit"/>
                <a:sym typeface="Kanit"/>
              </a:rPr>
              <a:t>Phase 2: AI Inno</a:t>
            </a:r>
            <a:r>
              <a:rPr lang="en-US" sz="1900">
                <a:solidFill>
                  <a:schemeClr val="lt1"/>
                </a:solidFill>
                <a:latin typeface="Kanit"/>
                <a:ea typeface="Kanit"/>
                <a:cs typeface="Kanit"/>
                <a:sym typeface="Kanit"/>
              </a:rPr>
              <a:t>v</a:t>
            </a:r>
            <a:r>
              <a:rPr b="0" i="0" lang="en-US" sz="1900" u="none" cap="none" strike="noStrike">
                <a:solidFill>
                  <a:schemeClr val="lt1"/>
                </a:solidFill>
                <a:latin typeface="Kanit"/>
                <a:ea typeface="Kanit"/>
                <a:cs typeface="Kanit"/>
                <a:sym typeface="Kanit"/>
              </a:rPr>
              <a:t>ation</a:t>
            </a:r>
            <a:endParaRPr b="0" i="0" sz="1900" u="none" cap="none" strike="noStrike">
              <a:solidFill>
                <a:schemeClr val="lt1"/>
              </a:solidFill>
              <a:latin typeface="Calibri"/>
              <a:ea typeface="Calibri"/>
              <a:cs typeface="Calibri"/>
              <a:sym typeface="Calibri"/>
            </a:endParaRPr>
          </a:p>
        </p:txBody>
      </p:sp>
      <p:sp>
        <p:nvSpPr>
          <p:cNvPr id="254" name="Google Shape;254;g2d83f3177c2_0_209"/>
          <p:cNvSpPr/>
          <p:nvPr/>
        </p:nvSpPr>
        <p:spPr>
          <a:xfrm>
            <a:off x="5455444" y="4747379"/>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Achieve national coverage</a:t>
            </a:r>
            <a:endParaRPr b="0" i="0" sz="1650" u="none" cap="none" strike="noStrike">
              <a:solidFill>
                <a:schemeClr val="lt1"/>
              </a:solidFill>
              <a:latin typeface="Calibri"/>
              <a:ea typeface="Calibri"/>
              <a:cs typeface="Calibri"/>
              <a:sym typeface="Calibri"/>
            </a:endParaRPr>
          </a:p>
        </p:txBody>
      </p:sp>
      <p:sp>
        <p:nvSpPr>
          <p:cNvPr id="255" name="Google Shape;255;g2d83f3177c2_0_209"/>
          <p:cNvSpPr/>
          <p:nvPr/>
        </p:nvSpPr>
        <p:spPr>
          <a:xfrm>
            <a:off x="5455444" y="5156835"/>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Concentrate on AI and biotech sector</a:t>
            </a:r>
            <a:endParaRPr b="0" i="0" sz="1650" u="none" cap="none" strike="noStrike">
              <a:solidFill>
                <a:schemeClr val="lt1"/>
              </a:solidFill>
              <a:latin typeface="Calibri"/>
              <a:ea typeface="Calibri"/>
              <a:cs typeface="Calibri"/>
              <a:sym typeface="Calibri"/>
            </a:endParaRPr>
          </a:p>
        </p:txBody>
      </p:sp>
      <p:sp>
        <p:nvSpPr>
          <p:cNvPr id="256" name="Google Shape;256;g2d83f3177c2_0_209"/>
          <p:cNvSpPr/>
          <p:nvPr/>
        </p:nvSpPr>
        <p:spPr>
          <a:xfrm>
            <a:off x="5455444" y="5566291"/>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Aim for 20-40% market share</a:t>
            </a:r>
            <a:endParaRPr b="0" i="0" sz="1650" u="none" cap="none" strike="noStrike">
              <a:solidFill>
                <a:schemeClr val="lt1"/>
              </a:solidFill>
              <a:latin typeface="Calibri"/>
              <a:ea typeface="Calibri"/>
              <a:cs typeface="Calibri"/>
              <a:sym typeface="Calibri"/>
            </a:endParaRPr>
          </a:p>
        </p:txBody>
      </p:sp>
      <p:pic>
        <p:nvPicPr>
          <p:cNvPr descr="preencoded.png" id="257" name="Google Shape;257;g2d83f3177c2_0_209"/>
          <p:cNvPicPr preferRelativeResize="0"/>
          <p:nvPr/>
        </p:nvPicPr>
        <p:blipFill rotWithShape="1">
          <a:blip r:embed="rId5">
            <a:alphaModFix/>
          </a:blip>
          <a:srcRect b="0" l="0" r="0" t="0"/>
          <a:stretch/>
        </p:blipFill>
        <p:spPr>
          <a:xfrm>
            <a:off x="10023277" y="1784747"/>
            <a:ext cx="3665220" cy="2265164"/>
          </a:xfrm>
          <a:prstGeom prst="rect">
            <a:avLst/>
          </a:prstGeom>
          <a:noFill/>
          <a:ln>
            <a:noFill/>
          </a:ln>
        </p:spPr>
      </p:pic>
      <p:sp>
        <p:nvSpPr>
          <p:cNvPr id="258" name="Google Shape;258;g2d83f3177c2_0_209"/>
          <p:cNvSpPr/>
          <p:nvPr/>
        </p:nvSpPr>
        <p:spPr>
          <a:xfrm>
            <a:off x="10023277" y="4312444"/>
            <a:ext cx="3031200" cy="309000"/>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000000"/>
              </a:buClr>
              <a:buSzPts val="1900"/>
              <a:buFont typeface="Kanit"/>
              <a:buNone/>
            </a:pPr>
            <a:r>
              <a:rPr b="0" i="0" lang="en-US" sz="1900" u="none" cap="none" strike="noStrike">
                <a:solidFill>
                  <a:schemeClr val="lt1"/>
                </a:solidFill>
                <a:latin typeface="Kanit"/>
                <a:ea typeface="Kanit"/>
                <a:cs typeface="Kanit"/>
                <a:sym typeface="Kanit"/>
              </a:rPr>
              <a:t>Phase 3: Tech Solution </a:t>
            </a:r>
            <a:endParaRPr b="0" i="0" sz="1900" u="none" cap="none" strike="noStrike">
              <a:solidFill>
                <a:schemeClr val="lt1"/>
              </a:solidFill>
              <a:latin typeface="Calibri"/>
              <a:ea typeface="Calibri"/>
              <a:cs typeface="Calibri"/>
              <a:sym typeface="Calibri"/>
            </a:endParaRPr>
          </a:p>
        </p:txBody>
      </p:sp>
      <p:sp>
        <p:nvSpPr>
          <p:cNvPr id="259" name="Google Shape;259;g2d83f3177c2_0_209"/>
          <p:cNvSpPr/>
          <p:nvPr/>
        </p:nvSpPr>
        <p:spPr>
          <a:xfrm>
            <a:off x="10023277" y="4747379"/>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Enter international markets</a:t>
            </a:r>
            <a:endParaRPr b="0" i="0" sz="1650" u="none" cap="none" strike="noStrike">
              <a:solidFill>
                <a:schemeClr val="lt1"/>
              </a:solidFill>
              <a:latin typeface="Calibri"/>
              <a:ea typeface="Calibri"/>
              <a:cs typeface="Calibri"/>
              <a:sym typeface="Calibri"/>
            </a:endParaRPr>
          </a:p>
        </p:txBody>
      </p:sp>
      <p:sp>
        <p:nvSpPr>
          <p:cNvPr id="260" name="Google Shape;260;g2d83f3177c2_0_209"/>
          <p:cNvSpPr/>
          <p:nvPr/>
        </p:nvSpPr>
        <p:spPr>
          <a:xfrm>
            <a:off x="10023275" y="5156825"/>
            <a:ext cx="46071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lang="en-US" sz="1650">
                <a:solidFill>
                  <a:schemeClr val="lt1"/>
                </a:solidFill>
                <a:latin typeface="Martel Sans Light"/>
                <a:ea typeface="Martel Sans Light"/>
                <a:cs typeface="Martel Sans Light"/>
                <a:sym typeface="Martel Sans Light"/>
              </a:rPr>
              <a:t>Transfer into a tech consulting company</a:t>
            </a:r>
            <a:endParaRPr b="0" i="0" sz="1650" u="none" cap="none" strike="noStrike">
              <a:solidFill>
                <a:schemeClr val="lt1"/>
              </a:solidFill>
              <a:latin typeface="Calibri"/>
              <a:ea typeface="Calibri"/>
              <a:cs typeface="Calibri"/>
              <a:sym typeface="Calibri"/>
            </a:endParaRPr>
          </a:p>
        </p:txBody>
      </p:sp>
      <p:sp>
        <p:nvSpPr>
          <p:cNvPr id="261" name="Google Shape;261;g2d83f3177c2_0_209"/>
          <p:cNvSpPr/>
          <p:nvPr/>
        </p:nvSpPr>
        <p:spPr>
          <a:xfrm>
            <a:off x="10023277" y="5566291"/>
            <a:ext cx="4176600" cy="336000"/>
          </a:xfrm>
          <a:prstGeom prst="rect">
            <a:avLst/>
          </a:prstGeom>
          <a:noFill/>
          <a:ln>
            <a:noFill/>
          </a:ln>
        </p:spPr>
        <p:txBody>
          <a:bodyPr anchorCtr="0" anchor="t" bIns="0" lIns="0" spcFirstLastPara="1" rIns="0" wrap="square" tIns="0">
            <a:noAutofit/>
          </a:bodyPr>
          <a:lstStyle/>
          <a:p>
            <a:pPr indent="-342900" lvl="0" marL="342900" marR="0" rtl="0" algn="l">
              <a:lnSpc>
                <a:spcPct val="157575"/>
              </a:lnSpc>
              <a:spcBef>
                <a:spcPts val="0"/>
              </a:spcBef>
              <a:spcAft>
                <a:spcPts val="0"/>
              </a:spcAft>
              <a:buClr>
                <a:schemeClr val="lt1"/>
              </a:buClr>
              <a:buSzPts val="1650"/>
              <a:buFont typeface="Martel Sans Light"/>
              <a:buChar char="•"/>
            </a:pPr>
            <a:r>
              <a:rPr b="0" i="0" lang="en-US" sz="1650" u="none" cap="none" strike="noStrike">
                <a:solidFill>
                  <a:schemeClr val="lt1"/>
                </a:solidFill>
                <a:latin typeface="Martel Sans Light"/>
                <a:ea typeface="Martel Sans Light"/>
                <a:cs typeface="Martel Sans Light"/>
                <a:sym typeface="Martel Sans Light"/>
              </a:rPr>
              <a:t>Introduce enterprise solutions</a:t>
            </a:r>
            <a:endParaRPr b="0" i="0" sz="1650" u="none" cap="none" strike="noStrike">
              <a:solidFill>
                <a:schemeClr val="lt1"/>
              </a:solidFill>
              <a:latin typeface="Calibri"/>
              <a:ea typeface="Calibri"/>
              <a:cs typeface="Calibri"/>
              <a:sym typeface="Calibri"/>
            </a:endParaRPr>
          </a:p>
        </p:txBody>
      </p:sp>
      <p:pic>
        <p:nvPicPr>
          <p:cNvPr id="262" name="Google Shape;262;g2d83f3177c2_0_209"/>
          <p:cNvPicPr preferRelativeResize="0"/>
          <p:nvPr/>
        </p:nvPicPr>
        <p:blipFill rotWithShape="1">
          <a:blip r:embed="rId6">
            <a:alphaModFix/>
          </a:blip>
          <a:srcRect b="0" l="0" r="0" t="0"/>
          <a:stretch/>
        </p:blipFill>
        <p:spPr>
          <a:xfrm>
            <a:off x="336225" y="6975949"/>
            <a:ext cx="940149" cy="87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66" name="Shape 266"/>
        <p:cNvGrpSpPr/>
        <p:nvPr/>
      </p:nvGrpSpPr>
      <p:grpSpPr>
        <a:xfrm>
          <a:off x="0" y="0"/>
          <a:ext cx="0" cy="0"/>
          <a:chOff x="0" y="0"/>
          <a:chExt cx="0" cy="0"/>
        </a:xfrm>
      </p:grpSpPr>
      <p:sp>
        <p:nvSpPr>
          <p:cNvPr id="267" name="Google Shape;267;g2d83f3177c2_0_69"/>
          <p:cNvSpPr txBox="1"/>
          <p:nvPr/>
        </p:nvSpPr>
        <p:spPr>
          <a:xfrm>
            <a:off x="440000" y="515250"/>
            <a:ext cx="131271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25000"/>
              </a:lnSpc>
              <a:spcBef>
                <a:spcPts val="0"/>
              </a:spcBef>
              <a:spcAft>
                <a:spcPts val="0"/>
              </a:spcAft>
              <a:buClr>
                <a:srgbClr val="000000"/>
              </a:buClr>
              <a:buSzPts val="4200"/>
              <a:buFont typeface="Arial"/>
              <a:buNone/>
            </a:pPr>
            <a:r>
              <a:rPr b="0" i="0" lang="en-US" sz="4200" u="none" cap="none" strike="noStrike">
                <a:solidFill>
                  <a:schemeClr val="lt1"/>
                </a:solidFill>
                <a:latin typeface="Kanit"/>
                <a:ea typeface="Kanit"/>
                <a:cs typeface="Kanit"/>
                <a:sym typeface="Kanit"/>
              </a:rPr>
              <a:t>Core Management </a:t>
            </a:r>
            <a:endParaRPr b="0" i="0" sz="4200" u="none" cap="none" strike="noStrike">
              <a:solidFill>
                <a:schemeClr val="dk1"/>
              </a:solidFill>
              <a:latin typeface="Kanit"/>
              <a:ea typeface="Kanit"/>
              <a:cs typeface="Kanit"/>
              <a:sym typeface="Kanit"/>
            </a:endParaRPr>
          </a:p>
        </p:txBody>
      </p:sp>
      <p:pic>
        <p:nvPicPr>
          <p:cNvPr id="268" name="Google Shape;268;g2d83f3177c2_0_69"/>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sp>
        <p:nvSpPr>
          <p:cNvPr id="269" name="Google Shape;269;g2d83f3177c2_0_69"/>
          <p:cNvSpPr txBox="1"/>
          <p:nvPr/>
        </p:nvSpPr>
        <p:spPr>
          <a:xfrm>
            <a:off x="570950" y="4881575"/>
            <a:ext cx="24297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CEO </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Quincy Wang</a:t>
            </a:r>
            <a:endParaRPr b="0" i="0" sz="2600" u="none" cap="none" strike="noStrike">
              <a:solidFill>
                <a:schemeClr val="lt1"/>
              </a:solidFill>
              <a:latin typeface="Kanit"/>
              <a:ea typeface="Kanit"/>
              <a:cs typeface="Kanit"/>
              <a:sym typeface="Kanit"/>
            </a:endParaRPr>
          </a:p>
        </p:txBody>
      </p:sp>
      <p:pic>
        <p:nvPicPr>
          <p:cNvPr id="270" name="Google Shape;270;g2d83f3177c2_0_69"/>
          <p:cNvPicPr preferRelativeResize="0"/>
          <p:nvPr/>
        </p:nvPicPr>
        <p:blipFill rotWithShape="1">
          <a:blip r:embed="rId4">
            <a:alphaModFix/>
          </a:blip>
          <a:srcRect b="0" l="0" r="0" t="0"/>
          <a:stretch/>
        </p:blipFill>
        <p:spPr>
          <a:xfrm>
            <a:off x="570950" y="1468675"/>
            <a:ext cx="2429700" cy="2804289"/>
          </a:xfrm>
          <a:prstGeom prst="rect">
            <a:avLst/>
          </a:prstGeom>
          <a:noFill/>
          <a:ln>
            <a:noFill/>
          </a:ln>
        </p:spPr>
      </p:pic>
      <p:sp>
        <p:nvSpPr>
          <p:cNvPr id="271" name="Google Shape;271;g2d83f3177c2_0_69"/>
          <p:cNvSpPr txBox="1"/>
          <p:nvPr/>
        </p:nvSpPr>
        <p:spPr>
          <a:xfrm>
            <a:off x="3343024" y="4881575"/>
            <a:ext cx="23136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COO </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Gianna Zhan</a:t>
            </a:r>
            <a:endParaRPr b="0" i="0" sz="2600" u="none" cap="none" strike="noStrike">
              <a:solidFill>
                <a:schemeClr val="lt1"/>
              </a:solidFill>
              <a:latin typeface="Kanit"/>
              <a:ea typeface="Kanit"/>
              <a:cs typeface="Kanit"/>
              <a:sym typeface="Kanit"/>
            </a:endParaRPr>
          </a:p>
        </p:txBody>
      </p:sp>
      <p:sp>
        <p:nvSpPr>
          <p:cNvPr id="272" name="Google Shape;272;g2d83f3177c2_0_69"/>
          <p:cNvSpPr txBox="1"/>
          <p:nvPr/>
        </p:nvSpPr>
        <p:spPr>
          <a:xfrm>
            <a:off x="8959773" y="4881575"/>
            <a:ext cx="22287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lang="en-US" sz="2600">
                <a:solidFill>
                  <a:schemeClr val="lt1"/>
                </a:solidFill>
                <a:latin typeface="Kanit"/>
                <a:ea typeface="Kanit"/>
                <a:cs typeface="Kanit"/>
                <a:sym typeface="Kanit"/>
              </a:rPr>
              <a:t>CT</a:t>
            </a:r>
            <a:r>
              <a:rPr b="0" i="0" lang="en-US" sz="2600" u="none" cap="none" strike="noStrike">
                <a:solidFill>
                  <a:schemeClr val="lt1"/>
                </a:solidFill>
                <a:latin typeface="Kanit"/>
                <a:ea typeface="Kanit"/>
                <a:cs typeface="Kanit"/>
                <a:sym typeface="Kanit"/>
              </a:rPr>
              <a:t>O </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Subbir P</a:t>
            </a:r>
            <a:r>
              <a:rPr lang="en-US" sz="2600">
                <a:solidFill>
                  <a:schemeClr val="lt1"/>
                </a:solidFill>
                <a:latin typeface="Kanit"/>
                <a:ea typeface="Kanit"/>
                <a:cs typeface="Kanit"/>
                <a:sym typeface="Kanit"/>
              </a:rPr>
              <a:t>arvej</a:t>
            </a:r>
            <a:endParaRPr b="0" i="0" sz="2600" u="none" cap="none" strike="noStrike">
              <a:solidFill>
                <a:schemeClr val="lt1"/>
              </a:solidFill>
              <a:latin typeface="Kanit"/>
              <a:ea typeface="Kanit"/>
              <a:cs typeface="Kanit"/>
              <a:sym typeface="Kanit"/>
            </a:endParaRPr>
          </a:p>
        </p:txBody>
      </p:sp>
      <p:sp>
        <p:nvSpPr>
          <p:cNvPr id="273" name="Google Shape;273;g2d83f3177c2_0_69"/>
          <p:cNvSpPr txBox="1"/>
          <p:nvPr/>
        </p:nvSpPr>
        <p:spPr>
          <a:xfrm>
            <a:off x="11759460" y="4881575"/>
            <a:ext cx="22287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CMO </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Chris Zhang</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t/>
            </a:r>
            <a:endParaRPr b="0" i="0" sz="2600" u="none" cap="none" strike="noStrike">
              <a:solidFill>
                <a:schemeClr val="lt1"/>
              </a:solidFill>
              <a:latin typeface="Kanit"/>
              <a:ea typeface="Kanit"/>
              <a:cs typeface="Kanit"/>
              <a:sym typeface="Kanit"/>
            </a:endParaRPr>
          </a:p>
        </p:txBody>
      </p:sp>
      <p:pic>
        <p:nvPicPr>
          <p:cNvPr id="274" name="Google Shape;274;g2d83f3177c2_0_69"/>
          <p:cNvPicPr preferRelativeResize="0"/>
          <p:nvPr/>
        </p:nvPicPr>
        <p:blipFill rotWithShape="1">
          <a:blip r:embed="rId5">
            <a:alphaModFix/>
          </a:blip>
          <a:srcRect b="0" l="10167" r="18879" t="0"/>
          <a:stretch/>
        </p:blipFill>
        <p:spPr>
          <a:xfrm>
            <a:off x="3284975" y="1488175"/>
            <a:ext cx="2429701" cy="2804299"/>
          </a:xfrm>
          <a:prstGeom prst="rect">
            <a:avLst/>
          </a:prstGeom>
          <a:noFill/>
          <a:ln>
            <a:noFill/>
          </a:ln>
        </p:spPr>
      </p:pic>
      <p:pic>
        <p:nvPicPr>
          <p:cNvPr id="275" name="Google Shape;275;g2d83f3177c2_0_69"/>
          <p:cNvPicPr preferRelativeResize="0"/>
          <p:nvPr/>
        </p:nvPicPr>
        <p:blipFill rotWithShape="1">
          <a:blip r:embed="rId6">
            <a:alphaModFix/>
          </a:blip>
          <a:srcRect b="0" l="0" r="0" t="0"/>
          <a:stretch/>
        </p:blipFill>
        <p:spPr>
          <a:xfrm>
            <a:off x="5990900" y="1488175"/>
            <a:ext cx="2525325" cy="2804298"/>
          </a:xfrm>
          <a:prstGeom prst="rect">
            <a:avLst/>
          </a:prstGeom>
          <a:noFill/>
          <a:ln>
            <a:noFill/>
          </a:ln>
        </p:spPr>
      </p:pic>
      <p:sp>
        <p:nvSpPr>
          <p:cNvPr id="276" name="Google Shape;276;g2d83f3177c2_0_69"/>
          <p:cNvSpPr txBox="1"/>
          <p:nvPr/>
        </p:nvSpPr>
        <p:spPr>
          <a:xfrm>
            <a:off x="6151400" y="4881575"/>
            <a:ext cx="23136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2600" u="none" cap="none" strike="noStrike">
                <a:solidFill>
                  <a:schemeClr val="lt1"/>
                </a:solidFill>
                <a:latin typeface="Kanit"/>
                <a:ea typeface="Kanit"/>
                <a:cs typeface="Kanit"/>
                <a:sym typeface="Kanit"/>
              </a:rPr>
              <a:t>CBD0</a:t>
            </a:r>
            <a:endParaRPr b="0" i="0" sz="2600" u="none" cap="none" strike="noStrike">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rPr lang="en-US" sz="2600">
                <a:solidFill>
                  <a:schemeClr val="lt1"/>
                </a:solidFill>
                <a:latin typeface="Kanit"/>
                <a:ea typeface="Kanit"/>
                <a:cs typeface="Kanit"/>
                <a:sym typeface="Kanit"/>
              </a:rPr>
              <a:t>Lin Ackerman</a:t>
            </a:r>
            <a:endParaRPr sz="2600">
              <a:solidFill>
                <a:schemeClr val="lt1"/>
              </a:solidFill>
              <a:latin typeface="Kanit"/>
              <a:ea typeface="Kanit"/>
              <a:cs typeface="Kanit"/>
              <a:sym typeface="Kanit"/>
            </a:endParaRPr>
          </a:p>
          <a:p>
            <a:pPr indent="0" lvl="0" marL="0" marR="0" rtl="0" algn="ctr">
              <a:lnSpc>
                <a:spcPct val="100000"/>
              </a:lnSpc>
              <a:spcBef>
                <a:spcPts val="0"/>
              </a:spcBef>
              <a:spcAft>
                <a:spcPts val="0"/>
              </a:spcAft>
              <a:buClr>
                <a:srgbClr val="000000"/>
              </a:buClr>
              <a:buSzPts val="1350"/>
              <a:buFont typeface="Arial"/>
              <a:buNone/>
            </a:pPr>
            <a:r>
              <a:t/>
            </a:r>
            <a:endParaRPr b="0" i="0" sz="2600" u="none" cap="none" strike="noStrike">
              <a:solidFill>
                <a:schemeClr val="lt1"/>
              </a:solidFill>
              <a:latin typeface="Kanit"/>
              <a:ea typeface="Kanit"/>
              <a:cs typeface="Kanit"/>
              <a:sym typeface="Kanit"/>
            </a:endParaRPr>
          </a:p>
        </p:txBody>
      </p:sp>
      <p:pic>
        <p:nvPicPr>
          <p:cNvPr id="277" name="Google Shape;277;g2d83f3177c2_0_69"/>
          <p:cNvPicPr preferRelativeResize="0"/>
          <p:nvPr/>
        </p:nvPicPr>
        <p:blipFill rotWithShape="1">
          <a:blip r:embed="rId7">
            <a:alphaModFix/>
          </a:blip>
          <a:srcRect b="0" l="5409" r="0" t="20622"/>
          <a:stretch/>
        </p:blipFill>
        <p:spPr>
          <a:xfrm>
            <a:off x="11537150" y="1488175"/>
            <a:ext cx="2631508" cy="2804301"/>
          </a:xfrm>
          <a:prstGeom prst="rect">
            <a:avLst/>
          </a:prstGeom>
          <a:noFill/>
          <a:ln>
            <a:noFill/>
          </a:ln>
        </p:spPr>
      </p:pic>
      <p:pic>
        <p:nvPicPr>
          <p:cNvPr id="278" name="Google Shape;278;g2d83f3177c2_0_69"/>
          <p:cNvPicPr preferRelativeResize="0"/>
          <p:nvPr/>
        </p:nvPicPr>
        <p:blipFill rotWithShape="1">
          <a:blip r:embed="rId8">
            <a:alphaModFix/>
          </a:blip>
          <a:srcRect b="0" l="0" r="0" t="0"/>
          <a:stretch/>
        </p:blipFill>
        <p:spPr>
          <a:xfrm>
            <a:off x="8710938" y="1488175"/>
            <a:ext cx="2631499" cy="28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83" name="Shape 283"/>
        <p:cNvGrpSpPr/>
        <p:nvPr/>
      </p:nvGrpSpPr>
      <p:grpSpPr>
        <a:xfrm>
          <a:off x="0" y="0"/>
          <a:ext cx="0" cy="0"/>
          <a:chOff x="0" y="0"/>
          <a:chExt cx="0" cy="0"/>
        </a:xfrm>
      </p:grpSpPr>
      <p:pic>
        <p:nvPicPr>
          <p:cNvPr descr="preencoded.png" id="284" name="Google Shape;284;g2d83f3177c2_0_290"/>
          <p:cNvPicPr preferRelativeResize="0"/>
          <p:nvPr/>
        </p:nvPicPr>
        <p:blipFill rotWithShape="1">
          <a:blip r:embed="rId3">
            <a:alphaModFix/>
          </a:blip>
          <a:srcRect b="0" l="0" r="0" t="0"/>
          <a:stretch/>
        </p:blipFill>
        <p:spPr>
          <a:xfrm>
            <a:off x="9144000" y="1776100"/>
            <a:ext cx="5486400" cy="5903499"/>
          </a:xfrm>
          <a:prstGeom prst="rect">
            <a:avLst/>
          </a:prstGeom>
          <a:noFill/>
          <a:ln>
            <a:noFill/>
          </a:ln>
        </p:spPr>
      </p:pic>
      <p:sp>
        <p:nvSpPr>
          <p:cNvPr id="285" name="Google Shape;285;g2d83f3177c2_0_290"/>
          <p:cNvSpPr/>
          <p:nvPr/>
        </p:nvSpPr>
        <p:spPr>
          <a:xfrm>
            <a:off x="568350" y="530900"/>
            <a:ext cx="13483500" cy="8838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4200"/>
              <a:buFont typeface="Kanit"/>
              <a:buNone/>
            </a:pPr>
            <a:r>
              <a:rPr b="0" i="0" lang="en-US" sz="4200" u="none" cap="none" strike="noStrike">
                <a:solidFill>
                  <a:srgbClr val="FFFFFF"/>
                </a:solidFill>
                <a:latin typeface="Kanit"/>
                <a:ea typeface="Kanit"/>
                <a:cs typeface="Kanit"/>
                <a:sym typeface="Kanit"/>
              </a:rPr>
              <a:t>Contact Us for Revolutionary Lab Solutions</a:t>
            </a:r>
            <a:endParaRPr b="0" i="0" sz="4200" u="none" cap="none" strike="noStrike">
              <a:solidFill>
                <a:schemeClr val="dk1"/>
              </a:solidFill>
              <a:latin typeface="Kanit"/>
              <a:ea typeface="Kanit"/>
              <a:cs typeface="Kanit"/>
              <a:sym typeface="Kanit"/>
            </a:endParaRPr>
          </a:p>
        </p:txBody>
      </p:sp>
      <p:sp>
        <p:nvSpPr>
          <p:cNvPr id="286" name="Google Shape;286;g2d83f3177c2_0_290"/>
          <p:cNvSpPr/>
          <p:nvPr/>
        </p:nvSpPr>
        <p:spPr>
          <a:xfrm>
            <a:off x="929425" y="3813525"/>
            <a:ext cx="7986600" cy="3162300"/>
          </a:xfrm>
          <a:prstGeom prst="rect">
            <a:avLst/>
          </a:prstGeom>
          <a:noFill/>
          <a:ln>
            <a:noFill/>
          </a:ln>
        </p:spPr>
        <p:txBody>
          <a:bodyPr anchorCtr="0" anchor="t" bIns="0" lIns="0" spcFirstLastPara="1" rIns="0" wrap="square" tIns="0">
            <a:noAutofit/>
          </a:bodyPr>
          <a:lstStyle/>
          <a:p>
            <a:pPr indent="0" lvl="0" marL="0" marR="0" rtl="0" algn="l">
              <a:lnSpc>
                <a:spcPct val="157692"/>
              </a:lnSpc>
              <a:spcBef>
                <a:spcPts val="0"/>
              </a:spcBef>
              <a:spcAft>
                <a:spcPts val="0"/>
              </a:spcAft>
              <a:buClr>
                <a:srgbClr val="D9E1FF"/>
              </a:buClr>
              <a:buSzPts val="1300"/>
              <a:buFont typeface="Martel Sans Light"/>
              <a:buNone/>
            </a:pPr>
            <a:r>
              <a:rPr b="0" i="0" lang="en-US" sz="1500" u="none" cap="none" strike="noStrike">
                <a:solidFill>
                  <a:srgbClr val="D9E1FF"/>
                </a:solidFill>
                <a:latin typeface="Kanit Light"/>
                <a:ea typeface="Kanit Light"/>
                <a:cs typeface="Kanit Light"/>
                <a:sym typeface="Kanit Light"/>
              </a:rPr>
              <a:t>Thank you for your interest in Labro Inc. We're excited about the opportunity to revolutionize laboratory workflows and transform cell counting through automation. Our innovative solution is poised to address critical challenges in today's laboratories, offering significant improvements in efficiency and accuracy.</a:t>
            </a:r>
            <a:endParaRPr b="0" i="0" sz="1500" u="none" cap="none" strike="noStrike">
              <a:solidFill>
                <a:srgbClr val="D9E1FF"/>
              </a:solidFill>
              <a:latin typeface="Kanit Light"/>
              <a:ea typeface="Kanit Light"/>
              <a:cs typeface="Kanit Light"/>
              <a:sym typeface="Kanit Light"/>
            </a:endParaRPr>
          </a:p>
          <a:p>
            <a:pPr indent="0" lvl="0" marL="0" marR="0" rtl="0" algn="l">
              <a:lnSpc>
                <a:spcPct val="157692"/>
              </a:lnSpc>
              <a:spcBef>
                <a:spcPts val="0"/>
              </a:spcBef>
              <a:spcAft>
                <a:spcPts val="0"/>
              </a:spcAft>
              <a:buClr>
                <a:srgbClr val="D9E1FF"/>
              </a:buClr>
              <a:buSzPts val="1300"/>
              <a:buFont typeface="Martel Sans Light"/>
              <a:buNone/>
            </a:pPr>
            <a:r>
              <a:t/>
            </a:r>
            <a:endParaRPr b="0" i="0" sz="1500" u="none" cap="none" strike="noStrike">
              <a:solidFill>
                <a:srgbClr val="D9E1FF"/>
              </a:solidFill>
              <a:latin typeface="Kanit Light"/>
              <a:ea typeface="Kanit Light"/>
              <a:cs typeface="Kanit Light"/>
              <a:sym typeface="Kanit Light"/>
            </a:endParaRPr>
          </a:p>
          <a:p>
            <a:pPr indent="0" lvl="0" marL="0" marR="0" rtl="0" algn="l">
              <a:lnSpc>
                <a:spcPct val="157692"/>
              </a:lnSpc>
              <a:spcBef>
                <a:spcPts val="0"/>
              </a:spcBef>
              <a:spcAft>
                <a:spcPts val="0"/>
              </a:spcAft>
              <a:buClr>
                <a:srgbClr val="D9E1FF"/>
              </a:buClr>
              <a:buSzPts val="1300"/>
              <a:buFont typeface="Martel Sans Light"/>
              <a:buNone/>
            </a:pPr>
            <a:r>
              <a:rPr b="0" i="0" lang="en-US" sz="1500" u="none" cap="none" strike="noStrike">
                <a:solidFill>
                  <a:srgbClr val="D9E1FF"/>
                </a:solidFill>
                <a:latin typeface="Kanit Light"/>
                <a:ea typeface="Kanit Light"/>
                <a:cs typeface="Kanit Light"/>
                <a:sym typeface="Kanit Light"/>
              </a:rPr>
              <a:t>Ready to learn more about how Labro Inc. can benefit your laboratory? We'd love to hear from you. Reach out to discuss our automated cell counting technology, investment opportunities, or any questions you may have about our transformative approach to laboratory processes.</a:t>
            </a:r>
            <a:endParaRPr b="0" i="0" sz="1500" u="none" cap="none" strike="noStrike">
              <a:solidFill>
                <a:srgbClr val="D9E1FF"/>
              </a:solidFill>
              <a:latin typeface="Kanit Light"/>
              <a:ea typeface="Kanit Light"/>
              <a:cs typeface="Kanit Light"/>
              <a:sym typeface="Kanit Light"/>
            </a:endParaRPr>
          </a:p>
          <a:p>
            <a:pPr indent="0" lvl="0" marL="0" marR="0" rtl="0" algn="l">
              <a:lnSpc>
                <a:spcPct val="157692"/>
              </a:lnSpc>
              <a:spcBef>
                <a:spcPts val="0"/>
              </a:spcBef>
              <a:spcAft>
                <a:spcPts val="0"/>
              </a:spcAft>
              <a:buClr>
                <a:srgbClr val="D9E1FF"/>
              </a:buClr>
              <a:buSzPts val="1300"/>
              <a:buFont typeface="Martel Sans Light"/>
              <a:buNone/>
            </a:pPr>
            <a:r>
              <a:t/>
            </a:r>
            <a:endParaRPr b="0" i="0" sz="1500" u="none" cap="none" strike="noStrike">
              <a:solidFill>
                <a:srgbClr val="D9E1FF"/>
              </a:solidFill>
              <a:latin typeface="Kanit Light"/>
              <a:ea typeface="Kanit Light"/>
              <a:cs typeface="Kanit Light"/>
              <a:sym typeface="Kanit Light"/>
            </a:endParaRPr>
          </a:p>
        </p:txBody>
      </p:sp>
      <p:sp>
        <p:nvSpPr>
          <p:cNvPr id="287" name="Google Shape;287;g2d83f3177c2_0_290"/>
          <p:cNvSpPr/>
          <p:nvPr/>
        </p:nvSpPr>
        <p:spPr>
          <a:xfrm>
            <a:off x="411163" y="2511771"/>
            <a:ext cx="7986600" cy="793800"/>
          </a:xfrm>
          <a:prstGeom prst="rect">
            <a:avLst/>
          </a:prstGeom>
          <a:noFill/>
          <a:ln>
            <a:noFill/>
          </a:ln>
        </p:spPr>
        <p:txBody>
          <a:bodyPr anchorCtr="0" anchor="t" bIns="0" lIns="0" spcFirstLastPara="1" rIns="0" wrap="square" tIns="0">
            <a:noAutofit/>
          </a:bodyPr>
          <a:lstStyle/>
          <a:p>
            <a:pPr indent="0" lvl="0" marL="0" marR="0" rtl="0" algn="l">
              <a:lnSpc>
                <a:spcPct val="157692"/>
              </a:lnSpc>
              <a:spcBef>
                <a:spcPts val="0"/>
              </a:spcBef>
              <a:spcAft>
                <a:spcPts val="0"/>
              </a:spcAft>
              <a:buClr>
                <a:srgbClr val="D9E1FF"/>
              </a:buClr>
              <a:buSzPts val="1300"/>
              <a:buFont typeface="Martel Sans Light"/>
              <a:buNone/>
            </a:pPr>
            <a:r>
              <a:t/>
            </a:r>
            <a:endParaRPr b="0" i="0" sz="1300" u="none" cap="none" strike="noStrike">
              <a:solidFill>
                <a:schemeClr val="dk1"/>
              </a:solidFill>
              <a:latin typeface="Calibri"/>
              <a:ea typeface="Calibri"/>
              <a:cs typeface="Calibri"/>
              <a:sym typeface="Calibri"/>
            </a:endParaRPr>
          </a:p>
        </p:txBody>
      </p:sp>
      <p:pic>
        <p:nvPicPr>
          <p:cNvPr descr="preencoded.png" id="288" name="Google Shape;288;g2d83f3177c2_0_290"/>
          <p:cNvPicPr preferRelativeResize="0"/>
          <p:nvPr/>
        </p:nvPicPr>
        <p:blipFill rotWithShape="1">
          <a:blip r:embed="rId4">
            <a:alphaModFix/>
          </a:blip>
          <a:srcRect b="0" l="0" r="0" t="0"/>
          <a:stretch/>
        </p:blipFill>
        <p:spPr>
          <a:xfrm>
            <a:off x="921963" y="1782379"/>
            <a:ext cx="413385" cy="413385"/>
          </a:xfrm>
          <a:prstGeom prst="rect">
            <a:avLst/>
          </a:prstGeom>
          <a:noFill/>
          <a:ln>
            <a:noFill/>
          </a:ln>
        </p:spPr>
      </p:pic>
      <p:pic>
        <p:nvPicPr>
          <p:cNvPr descr="preencoded.png" id="289" name="Google Shape;289;g2d83f3177c2_0_290"/>
          <p:cNvPicPr preferRelativeResize="0"/>
          <p:nvPr/>
        </p:nvPicPr>
        <p:blipFill rotWithShape="1">
          <a:blip r:embed="rId5">
            <a:alphaModFix/>
          </a:blip>
          <a:srcRect b="0" l="0" r="0" t="0"/>
          <a:stretch/>
        </p:blipFill>
        <p:spPr>
          <a:xfrm>
            <a:off x="906819" y="2316230"/>
            <a:ext cx="413385" cy="413385"/>
          </a:xfrm>
          <a:prstGeom prst="rect">
            <a:avLst/>
          </a:prstGeom>
          <a:noFill/>
          <a:ln>
            <a:noFill/>
          </a:ln>
        </p:spPr>
      </p:pic>
      <p:pic>
        <p:nvPicPr>
          <p:cNvPr descr="preencoded.png" id="290" name="Google Shape;290;g2d83f3177c2_0_290"/>
          <p:cNvPicPr preferRelativeResize="0"/>
          <p:nvPr/>
        </p:nvPicPr>
        <p:blipFill rotWithShape="1">
          <a:blip r:embed="rId6">
            <a:alphaModFix/>
          </a:blip>
          <a:srcRect b="0" l="0" r="0" t="0"/>
          <a:stretch/>
        </p:blipFill>
        <p:spPr>
          <a:xfrm>
            <a:off x="929413" y="2850087"/>
            <a:ext cx="413385" cy="413385"/>
          </a:xfrm>
          <a:prstGeom prst="rect">
            <a:avLst/>
          </a:prstGeom>
          <a:noFill/>
          <a:ln>
            <a:noFill/>
          </a:ln>
        </p:spPr>
      </p:pic>
      <p:sp>
        <p:nvSpPr>
          <p:cNvPr id="291" name="Google Shape;291;g2d83f3177c2_0_290"/>
          <p:cNvSpPr txBox="1"/>
          <p:nvPr/>
        </p:nvSpPr>
        <p:spPr>
          <a:xfrm>
            <a:off x="1707825" y="1689525"/>
            <a:ext cx="66900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0" i="0" lang="en-US" sz="2400" u="none" cap="none" strike="noStrike">
                <a:solidFill>
                  <a:schemeClr val="lt1"/>
                </a:solidFill>
                <a:latin typeface="Kanit"/>
                <a:ea typeface="Kanit"/>
                <a:cs typeface="Kanit"/>
                <a:sym typeface="Kanit"/>
              </a:rPr>
              <a:t>Email :   quincy@labro.info</a:t>
            </a:r>
            <a:endParaRPr b="0" i="0" sz="240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000000"/>
              </a:buClr>
              <a:buSzPts val="2400"/>
              <a:buFont typeface="Arial"/>
              <a:buNone/>
            </a:pPr>
            <a:r>
              <a:rPr b="0" i="0" lang="en-US" sz="2400" u="none" cap="none" strike="noStrike">
                <a:solidFill>
                  <a:schemeClr val="lt1"/>
                </a:solidFill>
                <a:latin typeface="Kanit"/>
                <a:ea typeface="Kanit"/>
                <a:cs typeface="Kanit"/>
                <a:sym typeface="Kanit"/>
              </a:rPr>
              <a:t>Call :      571-325-9342</a:t>
            </a:r>
            <a:endParaRPr b="0" i="0" sz="240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chemeClr val="dk1"/>
              </a:buClr>
              <a:buSzPts val="2400"/>
              <a:buFont typeface="Arial"/>
              <a:buNone/>
            </a:pPr>
            <a:r>
              <a:rPr b="0" i="0" lang="en-US" sz="2400" u="none" cap="none" strike="noStrike">
                <a:solidFill>
                  <a:schemeClr val="lt1"/>
                </a:solidFill>
                <a:latin typeface="Kanit"/>
                <a:ea typeface="Kanit"/>
                <a:cs typeface="Kanit"/>
                <a:sym typeface="Kanit"/>
              </a:rPr>
              <a:t>Office :  21 W Sunnyside Way, Troy, NY 12180</a:t>
            </a:r>
            <a:endParaRPr b="0" i="0" sz="240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chemeClr val="lt1"/>
              </a:solidFill>
              <a:latin typeface="Kanit"/>
              <a:ea typeface="Kanit"/>
              <a:cs typeface="Kanit"/>
              <a:sym typeface="Kanit"/>
            </a:endParaRPr>
          </a:p>
        </p:txBody>
      </p:sp>
      <p:sp>
        <p:nvSpPr>
          <p:cNvPr id="292" name="Google Shape;292;g2d83f3177c2_0_290"/>
          <p:cNvSpPr txBox="1"/>
          <p:nvPr/>
        </p:nvSpPr>
        <p:spPr>
          <a:xfrm>
            <a:off x="1756723" y="3134075"/>
            <a:ext cx="5055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3" name="Google Shape;293;g2d83f3177c2_0_290"/>
          <p:cNvPicPr preferRelativeResize="0"/>
          <p:nvPr/>
        </p:nvPicPr>
        <p:blipFill rotWithShape="1">
          <a:blip r:embed="rId7">
            <a:alphaModFix/>
          </a:blip>
          <a:srcRect b="0" l="0" r="0" t="0"/>
          <a:stretch/>
        </p:blipFill>
        <p:spPr>
          <a:xfrm>
            <a:off x="336225" y="6975949"/>
            <a:ext cx="940149" cy="87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101" name="Shape 101"/>
        <p:cNvGrpSpPr/>
        <p:nvPr/>
      </p:nvGrpSpPr>
      <p:grpSpPr>
        <a:xfrm>
          <a:off x="0" y="0"/>
          <a:ext cx="0" cy="0"/>
          <a:chOff x="0" y="0"/>
          <a:chExt cx="0" cy="0"/>
        </a:xfrm>
      </p:grpSpPr>
      <p:pic>
        <p:nvPicPr>
          <p:cNvPr id="102" name="Google Shape;102;g2d83f3177c2_0_83"/>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sp>
        <p:nvSpPr>
          <p:cNvPr id="103" name="Google Shape;103;g2d83f3177c2_0_83"/>
          <p:cNvSpPr/>
          <p:nvPr/>
        </p:nvSpPr>
        <p:spPr>
          <a:xfrm>
            <a:off x="355850" y="624475"/>
            <a:ext cx="13918800" cy="525600"/>
          </a:xfrm>
          <a:prstGeom prst="rect">
            <a:avLst/>
          </a:prstGeom>
          <a:noFill/>
          <a:ln>
            <a:noFill/>
          </a:ln>
        </p:spPr>
        <p:txBody>
          <a:bodyPr anchorCtr="0" anchor="t" bIns="0" lIns="0" spcFirstLastPara="1" rIns="0" wrap="square" tIns="0">
            <a:noAutofit/>
          </a:bodyPr>
          <a:lstStyle/>
          <a:p>
            <a:pPr indent="0" lvl="0" marL="0" marR="0" rtl="0" algn="ctr">
              <a:lnSpc>
                <a:spcPct val="124242"/>
              </a:lnSpc>
              <a:spcBef>
                <a:spcPts val="0"/>
              </a:spcBef>
              <a:spcAft>
                <a:spcPts val="0"/>
              </a:spcAft>
              <a:buClr>
                <a:srgbClr val="000000"/>
              </a:buClr>
              <a:buSzPts val="3300"/>
              <a:buFont typeface="Kanit"/>
              <a:buNone/>
            </a:pPr>
            <a:r>
              <a:rPr b="0" i="0" lang="en-US" sz="4200" u="none" cap="none" strike="noStrike">
                <a:solidFill>
                  <a:schemeClr val="lt1"/>
                </a:solidFill>
                <a:latin typeface="Kanit"/>
                <a:ea typeface="Kanit"/>
                <a:cs typeface="Kanit"/>
                <a:sym typeface="Kanit"/>
              </a:rPr>
              <a:t>Biotech Industry “</a:t>
            </a:r>
            <a:r>
              <a:rPr b="0" i="1" lang="en-US" sz="4200" u="none" cap="none" strike="noStrike">
                <a:solidFill>
                  <a:schemeClr val="lt1"/>
                </a:solidFill>
                <a:latin typeface="Kanit"/>
                <a:ea typeface="Kanit"/>
                <a:cs typeface="Kanit"/>
                <a:sym typeface="Kanit"/>
              </a:rPr>
              <a:t>Cell Counting” </a:t>
            </a:r>
            <a:r>
              <a:rPr b="0" i="0" lang="en-US" sz="4200" u="none" cap="none" strike="noStrike">
                <a:solidFill>
                  <a:schemeClr val="lt1"/>
                </a:solidFill>
                <a:latin typeface="Kanit"/>
                <a:ea typeface="Kanit"/>
                <a:cs typeface="Kanit"/>
                <a:sym typeface="Kanit"/>
              </a:rPr>
              <a:t>Challenges Today</a:t>
            </a:r>
            <a:endParaRPr b="0" i="0" sz="4200" u="none" cap="none" strike="noStrike">
              <a:solidFill>
                <a:schemeClr val="lt1"/>
              </a:solidFill>
              <a:latin typeface="Kanit"/>
              <a:ea typeface="Kanit"/>
              <a:cs typeface="Kanit"/>
              <a:sym typeface="Kanit"/>
            </a:endParaRPr>
          </a:p>
        </p:txBody>
      </p:sp>
      <p:sp>
        <p:nvSpPr>
          <p:cNvPr id="104" name="Google Shape;104;g2d83f3177c2_0_83"/>
          <p:cNvSpPr/>
          <p:nvPr/>
        </p:nvSpPr>
        <p:spPr>
          <a:xfrm>
            <a:off x="355850" y="2707650"/>
            <a:ext cx="4109100" cy="3333900"/>
          </a:xfrm>
          <a:prstGeom prst="rect">
            <a:avLst/>
          </a:prstGeom>
          <a:noFill/>
          <a:ln>
            <a:noFill/>
          </a:ln>
        </p:spPr>
        <p:txBody>
          <a:bodyPr anchorCtr="0" anchor="t" bIns="0" lIns="0" spcFirstLastPara="1" rIns="0" wrap="square" tIns="0">
            <a:noAutofit/>
          </a:bodyPr>
          <a:lstStyle/>
          <a:p>
            <a:pPr indent="0" lvl="0" marL="0" marR="0" rtl="0" algn="l">
              <a:lnSpc>
                <a:spcPct val="124242"/>
              </a:lnSpc>
              <a:spcBef>
                <a:spcPts val="0"/>
              </a:spcBef>
              <a:spcAft>
                <a:spcPts val="0"/>
              </a:spcAft>
              <a:buClr>
                <a:srgbClr val="000000"/>
              </a:buClr>
              <a:buSzPts val="1650"/>
              <a:buFont typeface="Kanit"/>
              <a:buNone/>
            </a:pPr>
            <a:r>
              <a:rPr b="0" i="0" lang="en-US" sz="2100" u="none" cap="none" strike="noStrike">
                <a:solidFill>
                  <a:schemeClr val="lt1"/>
                </a:solidFill>
                <a:latin typeface="Kanit"/>
                <a:ea typeface="Kanit"/>
                <a:cs typeface="Kanit"/>
                <a:sym typeface="Kanit"/>
              </a:rPr>
              <a:t>Time-Consuming Process </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rgbClr val="000000"/>
              </a:buClr>
              <a:buSzPts val="1650"/>
              <a:buFont typeface="Kanit"/>
              <a:buNone/>
            </a:pPr>
            <a:r>
              <a:rPr b="0" i="0" lang="en-US" sz="2100" u="none" cap="none" strike="noStrike">
                <a:solidFill>
                  <a:schemeClr val="lt1"/>
                </a:solidFill>
                <a:latin typeface="Kanit"/>
                <a:ea typeface="Kanit"/>
                <a:cs typeface="Kanit"/>
                <a:sym typeface="Kanit"/>
              </a:rPr>
              <a:t>- Lack of Adaptability</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rgbClr val="000000"/>
              </a:buClr>
              <a:buSzPts val="1650"/>
              <a:buFont typeface="Kanit"/>
              <a:buNone/>
            </a:pPr>
            <a:r>
              <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rPr b="0" i="0" lang="en-US" sz="2100" u="none" cap="none" strike="noStrike">
                <a:solidFill>
                  <a:schemeClr val="lt1"/>
                </a:solidFill>
                <a:latin typeface="Kanit"/>
                <a:ea typeface="Kanit"/>
                <a:cs typeface="Kanit"/>
                <a:sym typeface="Kanit"/>
              </a:rPr>
              <a:t>Human Error Risk </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rPr b="0" i="0" lang="en-US" sz="2100" u="none" cap="none" strike="noStrike">
                <a:solidFill>
                  <a:schemeClr val="lt1"/>
                </a:solidFill>
                <a:latin typeface="Kanit"/>
                <a:ea typeface="Kanit"/>
                <a:cs typeface="Kanit"/>
                <a:sym typeface="Kanit"/>
              </a:rPr>
              <a:t>- High Operational Costs</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rPr b="0" i="0" lang="en-US" sz="2100" u="none" cap="none" strike="noStrike">
                <a:solidFill>
                  <a:schemeClr val="lt1"/>
                </a:solidFill>
                <a:latin typeface="Kanit"/>
                <a:ea typeface="Kanit"/>
                <a:cs typeface="Kanit"/>
                <a:sym typeface="Kanit"/>
              </a:rPr>
              <a:t>Sterility Concerns </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rPr b="0" i="0" lang="en-US" sz="2100" u="none" cap="none" strike="noStrike">
                <a:solidFill>
                  <a:schemeClr val="lt1"/>
                </a:solidFill>
                <a:latin typeface="Kanit"/>
                <a:ea typeface="Kanit"/>
                <a:cs typeface="Kanit"/>
                <a:sym typeface="Kanit"/>
              </a:rPr>
              <a:t>- Poor Integration</a:t>
            </a:r>
            <a:endParaRPr b="0" i="0" sz="210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a:p>
            <a:pPr indent="0" lvl="0" marL="0" marR="0" rtl="0" algn="l">
              <a:lnSpc>
                <a:spcPct val="124242"/>
              </a:lnSpc>
              <a:spcBef>
                <a:spcPts val="0"/>
              </a:spcBef>
              <a:spcAft>
                <a:spcPts val="0"/>
              </a:spcAft>
              <a:buClr>
                <a:schemeClr val="dk1"/>
              </a:buClr>
              <a:buSzPts val="1650"/>
              <a:buFont typeface="Kanit"/>
              <a:buNone/>
            </a:pPr>
            <a:r>
              <a:t/>
            </a:r>
            <a:endParaRPr b="0" i="0" sz="2150" u="none" cap="none" strike="noStrike">
              <a:solidFill>
                <a:schemeClr val="lt1"/>
              </a:solidFill>
              <a:latin typeface="Kanit"/>
              <a:ea typeface="Kanit"/>
              <a:cs typeface="Kanit"/>
              <a:sym typeface="Kanit"/>
            </a:endParaRPr>
          </a:p>
        </p:txBody>
      </p:sp>
      <p:pic>
        <p:nvPicPr>
          <p:cNvPr descr="preencoded.png" id="105" name="Google Shape;105;g2d83f3177c2_0_83"/>
          <p:cNvPicPr preferRelativeResize="0"/>
          <p:nvPr/>
        </p:nvPicPr>
        <p:blipFill rotWithShape="1">
          <a:blip r:embed="rId4">
            <a:alphaModFix/>
          </a:blip>
          <a:srcRect b="0" l="0" r="0" t="0"/>
          <a:stretch/>
        </p:blipFill>
        <p:spPr>
          <a:xfrm>
            <a:off x="3646625" y="2218350"/>
            <a:ext cx="2008750" cy="1241475"/>
          </a:xfrm>
          <a:prstGeom prst="rect">
            <a:avLst/>
          </a:prstGeom>
          <a:noFill/>
          <a:ln>
            <a:noFill/>
          </a:ln>
        </p:spPr>
      </p:pic>
      <p:pic>
        <p:nvPicPr>
          <p:cNvPr descr="preencoded.png" id="106" name="Google Shape;106;g2d83f3177c2_0_83"/>
          <p:cNvPicPr preferRelativeResize="0"/>
          <p:nvPr/>
        </p:nvPicPr>
        <p:blipFill rotWithShape="1">
          <a:blip r:embed="rId5">
            <a:alphaModFix/>
          </a:blip>
          <a:srcRect b="0" l="0" r="0" t="0"/>
          <a:stretch/>
        </p:blipFill>
        <p:spPr>
          <a:xfrm>
            <a:off x="3646625" y="3757650"/>
            <a:ext cx="2008750" cy="1241469"/>
          </a:xfrm>
          <a:prstGeom prst="rect">
            <a:avLst/>
          </a:prstGeom>
          <a:noFill/>
          <a:ln>
            <a:noFill/>
          </a:ln>
        </p:spPr>
      </p:pic>
      <p:pic>
        <p:nvPicPr>
          <p:cNvPr descr="preencoded.png" id="107" name="Google Shape;107;g2d83f3177c2_0_83"/>
          <p:cNvPicPr preferRelativeResize="0"/>
          <p:nvPr/>
        </p:nvPicPr>
        <p:blipFill rotWithShape="1">
          <a:blip r:embed="rId6">
            <a:alphaModFix/>
          </a:blip>
          <a:srcRect b="0" l="0" r="0" t="0"/>
          <a:stretch/>
        </p:blipFill>
        <p:spPr>
          <a:xfrm>
            <a:off x="3646625" y="5296950"/>
            <a:ext cx="2008735" cy="1241475"/>
          </a:xfrm>
          <a:prstGeom prst="rect">
            <a:avLst/>
          </a:prstGeom>
          <a:noFill/>
          <a:ln>
            <a:noFill/>
          </a:ln>
        </p:spPr>
      </p:pic>
      <p:sp>
        <p:nvSpPr>
          <p:cNvPr id="108" name="Google Shape;108;g2d83f3177c2_0_83"/>
          <p:cNvSpPr/>
          <p:nvPr/>
        </p:nvSpPr>
        <p:spPr>
          <a:xfrm>
            <a:off x="5722925" y="2282873"/>
            <a:ext cx="4109100" cy="5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5000"/>
              <a:buFont typeface="Kanit"/>
              <a:buNone/>
            </a:pPr>
            <a:r>
              <a:rPr b="0" i="0" lang="en-US" sz="4600" u="none" cap="none" strike="noStrike">
                <a:solidFill>
                  <a:schemeClr val="lt1"/>
                </a:solidFill>
                <a:latin typeface="Kanit"/>
                <a:ea typeface="Kanit"/>
                <a:cs typeface="Kanit"/>
                <a:sym typeface="Kanit"/>
              </a:rPr>
              <a:t>545K</a:t>
            </a:r>
            <a:endParaRPr b="0" i="0" sz="4600" u="none" cap="none" strike="noStrike">
              <a:solidFill>
                <a:schemeClr val="lt1"/>
              </a:solidFill>
              <a:latin typeface="Kanit"/>
              <a:ea typeface="Kanit"/>
              <a:cs typeface="Kanit"/>
              <a:sym typeface="Kanit"/>
            </a:endParaRPr>
          </a:p>
        </p:txBody>
      </p:sp>
      <p:sp>
        <p:nvSpPr>
          <p:cNvPr id="109" name="Google Shape;109;g2d83f3177c2_0_83"/>
          <p:cNvSpPr/>
          <p:nvPr/>
        </p:nvSpPr>
        <p:spPr>
          <a:xfrm>
            <a:off x="6680399" y="2989600"/>
            <a:ext cx="2389200" cy="2286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D9E1FF"/>
              </a:buClr>
              <a:buSzPts val="1750"/>
              <a:buFont typeface="Kanit"/>
              <a:buNone/>
            </a:pPr>
            <a:r>
              <a:rPr b="0" i="0" lang="en-US" sz="2100" u="none" cap="none" strike="noStrike">
                <a:solidFill>
                  <a:schemeClr val="lt1"/>
                </a:solidFill>
                <a:latin typeface="Kanit"/>
                <a:ea typeface="Kanit"/>
                <a:cs typeface="Kanit"/>
                <a:sym typeface="Kanit"/>
              </a:rPr>
              <a:t>US Researchers</a:t>
            </a:r>
            <a:endParaRPr b="0" i="0" sz="2100" u="none" cap="none" strike="noStrike">
              <a:solidFill>
                <a:schemeClr val="lt1"/>
              </a:solidFill>
              <a:latin typeface="Kanit"/>
              <a:ea typeface="Kanit"/>
              <a:cs typeface="Kanit"/>
              <a:sym typeface="Kanit"/>
            </a:endParaRPr>
          </a:p>
        </p:txBody>
      </p:sp>
      <p:sp>
        <p:nvSpPr>
          <p:cNvPr id="110" name="Google Shape;110;g2d83f3177c2_0_83"/>
          <p:cNvSpPr/>
          <p:nvPr/>
        </p:nvSpPr>
        <p:spPr>
          <a:xfrm>
            <a:off x="5722925" y="3463625"/>
            <a:ext cx="4605900" cy="70500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D9E1FF"/>
              </a:buClr>
              <a:buSzPts val="1500"/>
              <a:buFont typeface="Martel Sans Light"/>
              <a:buNone/>
            </a:pPr>
            <a:r>
              <a:rPr b="0" i="0" lang="en-US" sz="2100" u="none" cap="none" strike="noStrike">
                <a:solidFill>
                  <a:schemeClr val="lt1"/>
                </a:solidFill>
                <a:latin typeface="Kanit Light"/>
                <a:ea typeface="Kanit Light"/>
                <a:cs typeface="Kanit Light"/>
                <a:sym typeface="Kanit Light"/>
              </a:rPr>
              <a:t>Sciences professionals impacted</a:t>
            </a:r>
            <a:endParaRPr b="0" i="0" sz="2100" u="none" cap="none" strike="noStrike">
              <a:solidFill>
                <a:schemeClr val="lt1"/>
              </a:solidFill>
              <a:latin typeface="Kanit"/>
              <a:ea typeface="Kanit"/>
              <a:cs typeface="Kanit"/>
              <a:sym typeface="Kanit"/>
            </a:endParaRPr>
          </a:p>
        </p:txBody>
      </p:sp>
      <p:sp>
        <p:nvSpPr>
          <p:cNvPr id="111" name="Google Shape;111;g2d83f3177c2_0_83"/>
          <p:cNvSpPr/>
          <p:nvPr/>
        </p:nvSpPr>
        <p:spPr>
          <a:xfrm>
            <a:off x="10014783" y="2282873"/>
            <a:ext cx="4109100" cy="5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5000"/>
              <a:buFont typeface="Kanit"/>
              <a:buNone/>
            </a:pPr>
            <a:r>
              <a:rPr b="0" i="0" lang="en-US" sz="4600" u="none" cap="none" strike="noStrike">
                <a:solidFill>
                  <a:schemeClr val="lt1"/>
                </a:solidFill>
                <a:latin typeface="Kanit"/>
                <a:ea typeface="Kanit"/>
                <a:cs typeface="Kanit"/>
                <a:sym typeface="Kanit"/>
              </a:rPr>
              <a:t>200K</a:t>
            </a:r>
            <a:endParaRPr b="0" i="0" sz="4600" u="none" cap="none" strike="noStrike">
              <a:solidFill>
                <a:schemeClr val="lt1"/>
              </a:solidFill>
              <a:latin typeface="Kanit"/>
              <a:ea typeface="Kanit"/>
              <a:cs typeface="Kanit"/>
              <a:sym typeface="Kanit"/>
            </a:endParaRPr>
          </a:p>
        </p:txBody>
      </p:sp>
      <p:sp>
        <p:nvSpPr>
          <p:cNvPr id="112" name="Google Shape;112;g2d83f3177c2_0_83"/>
          <p:cNvSpPr/>
          <p:nvPr/>
        </p:nvSpPr>
        <p:spPr>
          <a:xfrm>
            <a:off x="10897175" y="2989600"/>
            <a:ext cx="2658300" cy="2286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D9E1FF"/>
              </a:buClr>
              <a:buSzPts val="1750"/>
              <a:buFont typeface="Kanit"/>
              <a:buNone/>
            </a:pPr>
            <a:r>
              <a:rPr b="0" i="0" lang="en-US" sz="2100" u="none" cap="none" strike="noStrike">
                <a:solidFill>
                  <a:schemeClr val="lt1"/>
                </a:solidFill>
                <a:latin typeface="Kanit"/>
                <a:ea typeface="Kanit"/>
                <a:cs typeface="Kanit"/>
                <a:sym typeface="Kanit"/>
              </a:rPr>
              <a:t>Hours Weekly</a:t>
            </a:r>
            <a:endParaRPr b="0" i="0" sz="2100" u="none" cap="none" strike="noStrike">
              <a:solidFill>
                <a:schemeClr val="lt1"/>
              </a:solidFill>
              <a:latin typeface="Kanit"/>
              <a:ea typeface="Kanit"/>
              <a:cs typeface="Kanit"/>
              <a:sym typeface="Kanit"/>
            </a:endParaRPr>
          </a:p>
        </p:txBody>
      </p:sp>
      <p:sp>
        <p:nvSpPr>
          <p:cNvPr id="113" name="Google Shape;113;g2d83f3177c2_0_83"/>
          <p:cNvSpPr/>
          <p:nvPr/>
        </p:nvSpPr>
        <p:spPr>
          <a:xfrm>
            <a:off x="10014774" y="3463625"/>
            <a:ext cx="4395600" cy="24840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D9E1FF"/>
              </a:buClr>
              <a:buSzPts val="1500"/>
              <a:buFont typeface="Martel Sans Light"/>
              <a:buNone/>
            </a:pPr>
            <a:r>
              <a:rPr b="0" i="0" lang="en-US" sz="2100" u="none" cap="none" strike="noStrike">
                <a:solidFill>
                  <a:schemeClr val="lt1"/>
                </a:solidFill>
                <a:latin typeface="Kanit Light"/>
                <a:ea typeface="Kanit Light"/>
                <a:cs typeface="Kanit Light"/>
                <a:sym typeface="Kanit Light"/>
              </a:rPr>
              <a:t>Time spent on manual cell counting</a:t>
            </a:r>
            <a:endParaRPr b="0" i="0" sz="2100" u="none" cap="none" strike="noStrike">
              <a:solidFill>
                <a:schemeClr val="lt1"/>
              </a:solidFill>
              <a:latin typeface="Kanit"/>
              <a:ea typeface="Kanit"/>
              <a:cs typeface="Kanit"/>
              <a:sym typeface="Kanit"/>
            </a:endParaRPr>
          </a:p>
        </p:txBody>
      </p:sp>
      <p:sp>
        <p:nvSpPr>
          <p:cNvPr id="114" name="Google Shape;114;g2d83f3177c2_0_83"/>
          <p:cNvSpPr/>
          <p:nvPr/>
        </p:nvSpPr>
        <p:spPr>
          <a:xfrm>
            <a:off x="5722925" y="4560584"/>
            <a:ext cx="4109100" cy="5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5000"/>
              <a:buFont typeface="Kanit"/>
              <a:buNone/>
            </a:pPr>
            <a:r>
              <a:rPr b="0" i="0" lang="en-US" sz="4600" u="none" cap="none" strike="noStrike">
                <a:solidFill>
                  <a:schemeClr val="lt1"/>
                </a:solidFill>
                <a:latin typeface="Kanit"/>
                <a:ea typeface="Kanit"/>
                <a:cs typeface="Kanit"/>
                <a:sym typeface="Kanit"/>
              </a:rPr>
              <a:t>$312M+</a:t>
            </a:r>
            <a:endParaRPr b="0" i="0" sz="4600" u="none" cap="none" strike="noStrike">
              <a:solidFill>
                <a:schemeClr val="lt1"/>
              </a:solidFill>
              <a:latin typeface="Kanit"/>
              <a:ea typeface="Kanit"/>
              <a:cs typeface="Kanit"/>
              <a:sym typeface="Kanit"/>
            </a:endParaRPr>
          </a:p>
        </p:txBody>
      </p:sp>
      <p:sp>
        <p:nvSpPr>
          <p:cNvPr id="115" name="Google Shape;115;g2d83f3177c2_0_83"/>
          <p:cNvSpPr/>
          <p:nvPr/>
        </p:nvSpPr>
        <p:spPr>
          <a:xfrm>
            <a:off x="6490525" y="5267300"/>
            <a:ext cx="2658300" cy="2286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D9E1FF"/>
              </a:buClr>
              <a:buSzPts val="1750"/>
              <a:buFont typeface="Kanit"/>
              <a:buNone/>
            </a:pPr>
            <a:r>
              <a:rPr b="0" i="0" lang="en-US" sz="2100" u="none" cap="none" strike="noStrike">
                <a:solidFill>
                  <a:schemeClr val="lt1"/>
                </a:solidFill>
                <a:latin typeface="Kanit"/>
                <a:ea typeface="Kanit"/>
                <a:cs typeface="Kanit"/>
                <a:sym typeface="Kanit"/>
              </a:rPr>
              <a:t>Annual Impact</a:t>
            </a:r>
            <a:endParaRPr b="0" i="0" sz="2100" u="none" cap="none" strike="noStrike">
              <a:solidFill>
                <a:schemeClr val="lt1"/>
              </a:solidFill>
              <a:latin typeface="Kanit"/>
              <a:ea typeface="Kanit"/>
              <a:cs typeface="Kanit"/>
              <a:sym typeface="Kanit"/>
            </a:endParaRPr>
          </a:p>
        </p:txBody>
      </p:sp>
      <p:sp>
        <p:nvSpPr>
          <p:cNvPr id="116" name="Google Shape;116;g2d83f3177c2_0_83"/>
          <p:cNvSpPr/>
          <p:nvPr/>
        </p:nvSpPr>
        <p:spPr>
          <a:xfrm>
            <a:off x="5722925" y="5741331"/>
            <a:ext cx="4109100" cy="24840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D9E1FF"/>
              </a:buClr>
              <a:buSzPts val="1500"/>
              <a:buFont typeface="Martel Sans Light"/>
              <a:buNone/>
            </a:pPr>
            <a:r>
              <a:rPr b="0" i="0" lang="en-US" sz="2200" u="none" cap="none" strike="noStrike">
                <a:solidFill>
                  <a:schemeClr val="lt1"/>
                </a:solidFill>
                <a:latin typeface="Kanit Light"/>
                <a:ea typeface="Kanit Light"/>
                <a:cs typeface="Kanit Light"/>
                <a:sym typeface="Kanit Light"/>
              </a:rPr>
              <a:t>Potential productivity savings</a:t>
            </a:r>
            <a:endParaRPr b="0" i="0" sz="2200" u="none" cap="none" strike="noStrike">
              <a:solidFill>
                <a:schemeClr val="lt1"/>
              </a:solidFill>
              <a:latin typeface="Kanit"/>
              <a:ea typeface="Kanit"/>
              <a:cs typeface="Kanit"/>
              <a:sym typeface="Kanit"/>
            </a:endParaRPr>
          </a:p>
        </p:txBody>
      </p:sp>
      <p:sp>
        <p:nvSpPr>
          <p:cNvPr id="117" name="Google Shape;117;g2d83f3177c2_0_83"/>
          <p:cNvSpPr/>
          <p:nvPr/>
        </p:nvSpPr>
        <p:spPr>
          <a:xfrm>
            <a:off x="10014783" y="4560584"/>
            <a:ext cx="4109100" cy="5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5000"/>
              <a:buFont typeface="Kanit"/>
              <a:buNone/>
            </a:pPr>
            <a:r>
              <a:rPr b="0" i="0" lang="en-US" sz="4600" u="none" cap="none" strike="noStrike">
                <a:solidFill>
                  <a:schemeClr val="lt1"/>
                </a:solidFill>
                <a:latin typeface="Kanit"/>
                <a:ea typeface="Kanit"/>
                <a:cs typeface="Kanit"/>
                <a:sym typeface="Kanit"/>
              </a:rPr>
              <a:t>20%</a:t>
            </a:r>
            <a:endParaRPr b="0" i="0" sz="4600" u="none" cap="none" strike="noStrike">
              <a:solidFill>
                <a:schemeClr val="lt1"/>
              </a:solidFill>
              <a:latin typeface="Kanit"/>
              <a:ea typeface="Kanit"/>
              <a:cs typeface="Kanit"/>
              <a:sym typeface="Kanit"/>
            </a:endParaRPr>
          </a:p>
        </p:txBody>
      </p:sp>
      <p:sp>
        <p:nvSpPr>
          <p:cNvPr id="118" name="Google Shape;118;g2d83f3177c2_0_83"/>
          <p:cNvSpPr/>
          <p:nvPr/>
        </p:nvSpPr>
        <p:spPr>
          <a:xfrm>
            <a:off x="11352572" y="5267302"/>
            <a:ext cx="1433700" cy="228600"/>
          </a:xfrm>
          <a:prstGeom prst="rect">
            <a:avLst/>
          </a:prstGeom>
          <a:noFill/>
          <a:ln>
            <a:noFill/>
          </a:ln>
        </p:spPr>
        <p:txBody>
          <a:bodyPr anchorCtr="0" anchor="t" bIns="0" lIns="0" spcFirstLastPara="1" rIns="0" wrap="square" tIns="0">
            <a:noAutofit/>
          </a:bodyPr>
          <a:lstStyle/>
          <a:p>
            <a:pPr indent="0" lvl="0" marL="0" marR="0" rtl="0" algn="ctr">
              <a:lnSpc>
                <a:spcPct val="125714"/>
              </a:lnSpc>
              <a:spcBef>
                <a:spcPts val="0"/>
              </a:spcBef>
              <a:spcAft>
                <a:spcPts val="0"/>
              </a:spcAft>
              <a:buClr>
                <a:srgbClr val="D9E1FF"/>
              </a:buClr>
              <a:buSzPts val="1750"/>
              <a:buFont typeface="Kanit"/>
              <a:buNone/>
            </a:pPr>
            <a:r>
              <a:rPr b="0" i="0" lang="en-US" sz="2100" u="none" cap="none" strike="noStrike">
                <a:solidFill>
                  <a:schemeClr val="lt1"/>
                </a:solidFill>
                <a:latin typeface="Kanit"/>
                <a:ea typeface="Kanit"/>
                <a:cs typeface="Kanit"/>
                <a:sym typeface="Kanit"/>
              </a:rPr>
              <a:t>Error Rate</a:t>
            </a:r>
            <a:endParaRPr b="0" i="0" sz="2100" u="none" cap="none" strike="noStrike">
              <a:solidFill>
                <a:schemeClr val="lt1"/>
              </a:solidFill>
              <a:latin typeface="Kanit"/>
              <a:ea typeface="Kanit"/>
              <a:cs typeface="Kanit"/>
              <a:sym typeface="Kanit"/>
            </a:endParaRPr>
          </a:p>
        </p:txBody>
      </p:sp>
      <p:sp>
        <p:nvSpPr>
          <p:cNvPr id="119" name="Google Shape;119;g2d83f3177c2_0_83"/>
          <p:cNvSpPr/>
          <p:nvPr/>
        </p:nvSpPr>
        <p:spPr>
          <a:xfrm>
            <a:off x="10014774" y="5741325"/>
            <a:ext cx="4395600" cy="248400"/>
          </a:xfrm>
          <a:prstGeom prst="rect">
            <a:avLst/>
          </a:prstGeom>
          <a:noFill/>
          <a:ln>
            <a:noFill/>
          </a:ln>
        </p:spPr>
        <p:txBody>
          <a:bodyPr anchorCtr="0" anchor="t" bIns="0" lIns="0" spcFirstLastPara="1" rIns="0" wrap="square" tIns="0">
            <a:noAutofit/>
          </a:bodyPr>
          <a:lstStyle/>
          <a:p>
            <a:pPr indent="0" lvl="0" marL="0" marR="0" rtl="0" algn="ctr">
              <a:lnSpc>
                <a:spcPct val="160000"/>
              </a:lnSpc>
              <a:spcBef>
                <a:spcPts val="0"/>
              </a:spcBef>
              <a:spcAft>
                <a:spcPts val="0"/>
              </a:spcAft>
              <a:buClr>
                <a:srgbClr val="D9E1FF"/>
              </a:buClr>
              <a:buSzPts val="1500"/>
              <a:buFont typeface="Martel Sans Light"/>
              <a:buNone/>
            </a:pPr>
            <a:r>
              <a:rPr b="0" i="0" lang="en-US" sz="2100" u="none" cap="none" strike="noStrike">
                <a:solidFill>
                  <a:schemeClr val="lt1"/>
                </a:solidFill>
                <a:latin typeface="Kanit Light"/>
                <a:ea typeface="Kanit Light"/>
                <a:cs typeface="Kanit Light"/>
                <a:sym typeface="Kanit Light"/>
              </a:rPr>
              <a:t>Resource waste, and inconsistent results</a:t>
            </a:r>
            <a:endParaRPr b="0" i="0" sz="2100" u="none" cap="none" strike="noStrike">
              <a:solidFill>
                <a:schemeClr val="lt1"/>
              </a:solidFill>
              <a:latin typeface="Kanit"/>
              <a:ea typeface="Kanit"/>
              <a:cs typeface="Kanit"/>
              <a:sym typeface="Kanit"/>
            </a:endParaRPr>
          </a:p>
        </p:txBody>
      </p:sp>
      <p:sp>
        <p:nvSpPr>
          <p:cNvPr id="120" name="Google Shape;120;g2d83f3177c2_0_83"/>
          <p:cNvSpPr/>
          <p:nvPr/>
        </p:nvSpPr>
        <p:spPr>
          <a:xfrm>
            <a:off x="1980975" y="7155625"/>
            <a:ext cx="4109100" cy="635700"/>
          </a:xfrm>
          <a:prstGeom prst="rect">
            <a:avLst/>
          </a:prstGeom>
          <a:noFill/>
          <a:ln>
            <a:noFill/>
          </a:ln>
        </p:spPr>
        <p:txBody>
          <a:bodyPr anchorCtr="0" anchor="t" bIns="0" lIns="0" spcFirstLastPara="1" rIns="0" wrap="square" tIns="0">
            <a:noAutofit/>
          </a:bodyPr>
          <a:lstStyle/>
          <a:p>
            <a:pPr indent="0" lvl="0" marL="0" marR="0" rtl="0" algn="l">
              <a:lnSpc>
                <a:spcPct val="208333"/>
              </a:lnSpc>
              <a:spcBef>
                <a:spcPts val="0"/>
              </a:spcBef>
              <a:spcAft>
                <a:spcPts val="0"/>
              </a:spcAft>
              <a:buClr>
                <a:srgbClr val="D9E1FF"/>
              </a:buClr>
              <a:buSzPts val="2400"/>
              <a:buFont typeface="Kanit"/>
              <a:buNone/>
            </a:pPr>
            <a:r>
              <a:rPr b="0" i="1" lang="en-US" sz="2400" u="none" cap="none" strike="noStrike">
                <a:solidFill>
                  <a:srgbClr val="D9E1FF"/>
                </a:solidFill>
                <a:latin typeface="Calibri"/>
                <a:ea typeface="Calibri"/>
                <a:cs typeface="Calibri"/>
                <a:sym typeface="Calibri"/>
              </a:rPr>
              <a:t>source: </a:t>
            </a:r>
            <a:r>
              <a:rPr b="0" i="1" lang="en-US" sz="2400" u="none" cap="none" strike="noStrike">
                <a:solidFill>
                  <a:srgbClr val="D9E1FF"/>
                </a:solidFill>
                <a:uFill>
                  <a:noFill/>
                </a:uFill>
                <a:latin typeface="Calibri"/>
                <a:ea typeface="Calibri"/>
                <a:cs typeface="Calibri"/>
                <a:sym typeface="Calibri"/>
                <a:hlinkClick r:id="rId7">
                  <a:extLst>
                    <a:ext uri="{A12FA001-AC4F-418D-AE19-62706E023703}">
                      <ahyp:hlinkClr val="tx"/>
                    </a:ext>
                  </a:extLst>
                </a:hlinkClick>
              </a:rPr>
              <a:t>CBRE</a:t>
            </a:r>
            <a:endParaRPr b="0" i="1"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125" name="Shape 125"/>
        <p:cNvGrpSpPr/>
        <p:nvPr/>
      </p:nvGrpSpPr>
      <p:grpSpPr>
        <a:xfrm>
          <a:off x="0" y="0"/>
          <a:ext cx="0" cy="0"/>
          <a:chOff x="0" y="0"/>
          <a:chExt cx="0" cy="0"/>
        </a:xfrm>
      </p:grpSpPr>
      <p:sp>
        <p:nvSpPr>
          <p:cNvPr id="126" name="Google Shape;126;g2d83f3177c2_0_136"/>
          <p:cNvSpPr/>
          <p:nvPr/>
        </p:nvSpPr>
        <p:spPr>
          <a:xfrm>
            <a:off x="633510" y="498875"/>
            <a:ext cx="13263600" cy="532200"/>
          </a:xfrm>
          <a:prstGeom prst="rect">
            <a:avLst/>
          </a:prstGeom>
          <a:noFill/>
          <a:ln>
            <a:noFill/>
          </a:ln>
        </p:spPr>
        <p:txBody>
          <a:bodyPr anchorCtr="0" anchor="t" bIns="0" lIns="0" spcFirstLastPara="1" rIns="0" wrap="square" tIns="0">
            <a:noAutofit/>
          </a:bodyPr>
          <a:lstStyle/>
          <a:p>
            <a:pPr indent="0" lvl="0" marL="0" marR="0" rtl="0" algn="ctr">
              <a:lnSpc>
                <a:spcPct val="123880"/>
              </a:lnSpc>
              <a:spcBef>
                <a:spcPts val="0"/>
              </a:spcBef>
              <a:spcAft>
                <a:spcPts val="0"/>
              </a:spcAft>
              <a:buClr>
                <a:srgbClr val="FFFFFF"/>
              </a:buClr>
              <a:buSzPts val="3350"/>
              <a:buFont typeface="Kanit"/>
              <a:buNone/>
            </a:pPr>
            <a:r>
              <a:rPr b="0" i="0" lang="en-US" sz="4200" u="none" cap="none" strike="noStrike">
                <a:solidFill>
                  <a:schemeClr val="lt1"/>
                </a:solidFill>
                <a:latin typeface="Kanit"/>
                <a:ea typeface="Kanit"/>
                <a:cs typeface="Kanit"/>
                <a:sym typeface="Kanit"/>
              </a:rPr>
              <a:t>Market Opportunity</a:t>
            </a:r>
            <a:endParaRPr b="0" i="0" sz="4200" u="none" cap="none" strike="noStrike">
              <a:solidFill>
                <a:schemeClr val="lt1"/>
              </a:solidFill>
              <a:latin typeface="Kanit"/>
              <a:ea typeface="Kanit"/>
              <a:cs typeface="Kanit"/>
              <a:sym typeface="Kanit"/>
            </a:endParaRPr>
          </a:p>
        </p:txBody>
      </p:sp>
      <p:sp>
        <p:nvSpPr>
          <p:cNvPr id="127" name="Google Shape;127;g2d83f3177c2_0_136"/>
          <p:cNvSpPr/>
          <p:nvPr/>
        </p:nvSpPr>
        <p:spPr>
          <a:xfrm>
            <a:off x="633532" y="1621750"/>
            <a:ext cx="13363200" cy="579000"/>
          </a:xfrm>
          <a:prstGeom prst="rect">
            <a:avLst/>
          </a:prstGeom>
          <a:noFill/>
          <a:ln>
            <a:noFill/>
          </a:ln>
        </p:spPr>
        <p:txBody>
          <a:bodyPr anchorCtr="0" anchor="t" bIns="0" lIns="0" spcFirstLastPara="1" rIns="0" wrap="square" tIns="0">
            <a:noAutofit/>
          </a:bodyPr>
          <a:lstStyle/>
          <a:p>
            <a:pPr indent="0" lvl="0" marL="0" marR="0" rtl="0" algn="ctr">
              <a:lnSpc>
                <a:spcPct val="160714"/>
              </a:lnSpc>
              <a:spcBef>
                <a:spcPts val="0"/>
              </a:spcBef>
              <a:spcAft>
                <a:spcPts val="0"/>
              </a:spcAft>
              <a:buClr>
                <a:srgbClr val="D9E1FF"/>
              </a:buClr>
              <a:buSzPts val="1400"/>
              <a:buFont typeface="Martel Sans Light"/>
              <a:buNone/>
            </a:pPr>
            <a:r>
              <a:rPr b="1" i="0" lang="en-US" sz="1900" u="none" cap="none" strike="noStrike">
                <a:solidFill>
                  <a:schemeClr val="lt1"/>
                </a:solidFill>
                <a:latin typeface="Calibri"/>
                <a:ea typeface="Calibri"/>
                <a:cs typeface="Calibri"/>
                <a:sym typeface="Calibri"/>
              </a:rPr>
              <a:t>Labro Inc. is poised to tap into a significant market opportunity in the laboratory automation sector. </a:t>
            </a:r>
            <a:endParaRPr b="1" i="0" sz="1900" u="none" cap="none" strike="noStrike">
              <a:solidFill>
                <a:schemeClr val="lt1"/>
              </a:solidFill>
              <a:latin typeface="Calibri"/>
              <a:ea typeface="Calibri"/>
              <a:cs typeface="Calibri"/>
              <a:sym typeface="Calibri"/>
            </a:endParaRPr>
          </a:p>
          <a:p>
            <a:pPr indent="0" lvl="0" marL="0" marR="0" rtl="0" algn="ctr">
              <a:lnSpc>
                <a:spcPct val="160714"/>
              </a:lnSpc>
              <a:spcBef>
                <a:spcPts val="0"/>
              </a:spcBef>
              <a:spcAft>
                <a:spcPts val="0"/>
              </a:spcAft>
              <a:buClr>
                <a:srgbClr val="D9E1FF"/>
              </a:buClr>
              <a:buSzPts val="1400"/>
              <a:buFont typeface="Martel Sans Light"/>
              <a:buNone/>
            </a:pPr>
            <a:r>
              <a:rPr b="1" i="0" lang="en-US" sz="1900" u="none" cap="none" strike="noStrike">
                <a:solidFill>
                  <a:schemeClr val="lt1"/>
                </a:solidFill>
                <a:latin typeface="Calibri"/>
                <a:ea typeface="Calibri"/>
                <a:cs typeface="Calibri"/>
                <a:sym typeface="Calibri"/>
              </a:rPr>
              <a:t>Our target market encompasses a diverse range of research institutions and companies, </a:t>
            </a:r>
            <a:endParaRPr b="1" i="0" sz="1900" u="none" cap="none" strike="noStrike">
              <a:solidFill>
                <a:schemeClr val="lt1"/>
              </a:solidFill>
              <a:latin typeface="Calibri"/>
              <a:ea typeface="Calibri"/>
              <a:cs typeface="Calibri"/>
              <a:sym typeface="Calibri"/>
            </a:endParaRPr>
          </a:p>
          <a:p>
            <a:pPr indent="0" lvl="0" marL="0" marR="0" rtl="0" algn="ctr">
              <a:lnSpc>
                <a:spcPct val="160714"/>
              </a:lnSpc>
              <a:spcBef>
                <a:spcPts val="0"/>
              </a:spcBef>
              <a:spcAft>
                <a:spcPts val="0"/>
              </a:spcAft>
              <a:buClr>
                <a:srgbClr val="D9E1FF"/>
              </a:buClr>
              <a:buSzPts val="1400"/>
              <a:buFont typeface="Martel Sans Light"/>
              <a:buNone/>
            </a:pPr>
            <a:r>
              <a:rPr b="1" i="0" lang="en-US" sz="1900" u="none" cap="none" strike="noStrike">
                <a:solidFill>
                  <a:schemeClr val="lt1"/>
                </a:solidFill>
                <a:latin typeface="Calibri"/>
                <a:ea typeface="Calibri"/>
                <a:cs typeface="Calibri"/>
                <a:sym typeface="Calibri"/>
              </a:rPr>
              <a:t>presenting a substantial potential for growth and revenue generation.</a:t>
            </a:r>
            <a:endParaRPr b="1" i="0" sz="1900" u="none" cap="none" strike="noStrike">
              <a:solidFill>
                <a:schemeClr val="lt1"/>
              </a:solidFill>
              <a:latin typeface="Calibri"/>
              <a:ea typeface="Calibri"/>
              <a:cs typeface="Calibri"/>
              <a:sym typeface="Calibri"/>
            </a:endParaRPr>
          </a:p>
        </p:txBody>
      </p:sp>
      <p:sp>
        <p:nvSpPr>
          <p:cNvPr id="128" name="Google Shape;128;g2d83f3177c2_0_136"/>
          <p:cNvSpPr/>
          <p:nvPr/>
        </p:nvSpPr>
        <p:spPr>
          <a:xfrm>
            <a:off x="1014532" y="3333155"/>
            <a:ext cx="6546000" cy="59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700"/>
              <a:buFont typeface="Kanit"/>
              <a:buNone/>
            </a:pPr>
            <a:r>
              <a:rPr b="0" i="0" lang="en-US" sz="4700" u="none" cap="none" strike="noStrike">
                <a:solidFill>
                  <a:schemeClr val="lt1"/>
                </a:solidFill>
                <a:latin typeface="Kanit"/>
                <a:ea typeface="Kanit"/>
                <a:cs typeface="Kanit"/>
                <a:sym typeface="Kanit"/>
              </a:rPr>
              <a:t>172K</a:t>
            </a:r>
            <a:endParaRPr b="0" i="0" sz="4700" u="none" cap="none" strike="noStrike">
              <a:solidFill>
                <a:schemeClr val="lt1"/>
              </a:solidFill>
              <a:latin typeface="Calibri"/>
              <a:ea typeface="Calibri"/>
              <a:cs typeface="Calibri"/>
              <a:sym typeface="Calibri"/>
            </a:endParaRPr>
          </a:p>
        </p:txBody>
      </p:sp>
      <p:sp>
        <p:nvSpPr>
          <p:cNvPr id="129" name="Google Shape;129;g2d83f3177c2_0_136"/>
          <p:cNvSpPr/>
          <p:nvPr/>
        </p:nvSpPr>
        <p:spPr>
          <a:xfrm>
            <a:off x="1014532" y="4226719"/>
            <a:ext cx="6546000" cy="289500"/>
          </a:xfrm>
          <a:prstGeom prst="rect">
            <a:avLst/>
          </a:prstGeom>
          <a:noFill/>
          <a:ln>
            <a:noFill/>
          </a:ln>
        </p:spPr>
        <p:txBody>
          <a:bodyPr anchorCtr="0" anchor="t" bIns="0" lIns="0" spcFirstLastPara="1" rIns="0" wrap="square" tIns="0">
            <a:noAutofit/>
          </a:bodyPr>
          <a:lstStyle/>
          <a:p>
            <a:pPr indent="0" lvl="0" marL="0" marR="0" rtl="0" algn="ctr">
              <a:lnSpc>
                <a:spcPct val="160714"/>
              </a:lnSpc>
              <a:spcBef>
                <a:spcPts val="0"/>
              </a:spcBef>
              <a:spcAft>
                <a:spcPts val="0"/>
              </a:spcAft>
              <a:buClr>
                <a:srgbClr val="D9E1FF"/>
              </a:buClr>
              <a:buSzPts val="1400"/>
              <a:buFont typeface="Martel Sans Light"/>
              <a:buNone/>
            </a:pPr>
            <a:r>
              <a:rPr b="0" i="0" lang="en-US" sz="1700" u="none" cap="none" strike="noStrike">
                <a:solidFill>
                  <a:schemeClr val="lt1"/>
                </a:solidFill>
                <a:latin typeface="Kanit Light"/>
                <a:ea typeface="Kanit Light"/>
                <a:cs typeface="Kanit Light"/>
                <a:sym typeface="Kanit Light"/>
              </a:rPr>
              <a:t>Total laboratories in our target market</a:t>
            </a:r>
            <a:endParaRPr b="0" i="0" sz="1700" u="none" cap="none" strike="noStrike">
              <a:solidFill>
                <a:schemeClr val="lt1"/>
              </a:solidFill>
              <a:latin typeface="Kanit"/>
              <a:ea typeface="Kanit"/>
              <a:cs typeface="Kanit"/>
              <a:sym typeface="Kanit"/>
            </a:endParaRPr>
          </a:p>
        </p:txBody>
      </p:sp>
      <p:sp>
        <p:nvSpPr>
          <p:cNvPr id="130" name="Google Shape;130;g2d83f3177c2_0_136"/>
          <p:cNvSpPr/>
          <p:nvPr/>
        </p:nvSpPr>
        <p:spPr>
          <a:xfrm>
            <a:off x="7069931" y="3394380"/>
            <a:ext cx="6546000" cy="59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700"/>
              <a:buFont typeface="Kanit"/>
              <a:buNone/>
            </a:pPr>
            <a:r>
              <a:rPr b="0" i="0" lang="en-US" sz="4700" u="none" cap="none" strike="noStrike">
                <a:solidFill>
                  <a:schemeClr val="lt1"/>
                </a:solidFill>
                <a:latin typeface="Kanit"/>
                <a:ea typeface="Kanit"/>
                <a:cs typeface="Kanit"/>
                <a:sym typeface="Kanit"/>
              </a:rPr>
              <a:t>5 - 10</a:t>
            </a:r>
            <a:endParaRPr b="0" i="0" sz="4700" u="none" cap="none" strike="noStrike">
              <a:solidFill>
                <a:schemeClr val="lt1"/>
              </a:solidFill>
              <a:latin typeface="Calibri"/>
              <a:ea typeface="Calibri"/>
              <a:cs typeface="Calibri"/>
              <a:sym typeface="Calibri"/>
            </a:endParaRPr>
          </a:p>
        </p:txBody>
      </p:sp>
      <p:sp>
        <p:nvSpPr>
          <p:cNvPr id="131" name="Google Shape;131;g2d83f3177c2_0_136"/>
          <p:cNvSpPr/>
          <p:nvPr/>
        </p:nvSpPr>
        <p:spPr>
          <a:xfrm>
            <a:off x="7069931" y="4226719"/>
            <a:ext cx="6546000" cy="289500"/>
          </a:xfrm>
          <a:prstGeom prst="rect">
            <a:avLst/>
          </a:prstGeom>
          <a:noFill/>
          <a:ln>
            <a:noFill/>
          </a:ln>
        </p:spPr>
        <p:txBody>
          <a:bodyPr anchorCtr="0" anchor="t" bIns="0" lIns="0" spcFirstLastPara="1" rIns="0" wrap="square" tIns="0">
            <a:noAutofit/>
          </a:bodyPr>
          <a:lstStyle/>
          <a:p>
            <a:pPr indent="0" lvl="0" marL="0" marR="0" rtl="0" algn="ctr">
              <a:lnSpc>
                <a:spcPct val="160714"/>
              </a:lnSpc>
              <a:spcBef>
                <a:spcPts val="0"/>
              </a:spcBef>
              <a:spcAft>
                <a:spcPts val="0"/>
              </a:spcAft>
              <a:buClr>
                <a:srgbClr val="D9E1FF"/>
              </a:buClr>
              <a:buSzPts val="1400"/>
              <a:buFont typeface="Martel Sans Light"/>
              <a:buNone/>
            </a:pPr>
            <a:r>
              <a:rPr b="0" i="0" lang="en-US" sz="1700" u="none" cap="none" strike="noStrike">
                <a:solidFill>
                  <a:schemeClr val="lt1"/>
                </a:solidFill>
                <a:latin typeface="Kanit Light"/>
                <a:ea typeface="Kanit Light"/>
                <a:cs typeface="Kanit Light"/>
                <a:sym typeface="Kanit Light"/>
              </a:rPr>
              <a:t>Average number of devices per laboratory</a:t>
            </a:r>
            <a:endParaRPr b="0" i="0" sz="1700" u="none" cap="none" strike="noStrike">
              <a:solidFill>
                <a:schemeClr val="lt1"/>
              </a:solidFill>
              <a:latin typeface="Kanit"/>
              <a:ea typeface="Kanit"/>
              <a:cs typeface="Kanit"/>
              <a:sym typeface="Kanit"/>
            </a:endParaRPr>
          </a:p>
        </p:txBody>
      </p:sp>
      <p:sp>
        <p:nvSpPr>
          <p:cNvPr id="132" name="Google Shape;132;g2d83f3177c2_0_136"/>
          <p:cNvSpPr/>
          <p:nvPr/>
        </p:nvSpPr>
        <p:spPr>
          <a:xfrm>
            <a:off x="1014532" y="5302210"/>
            <a:ext cx="6546000" cy="59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700"/>
              <a:buFont typeface="Kanit"/>
              <a:buNone/>
            </a:pPr>
            <a:r>
              <a:rPr b="0" i="0" lang="en-US" sz="4700" u="none" cap="none" strike="noStrike">
                <a:solidFill>
                  <a:schemeClr val="lt1"/>
                </a:solidFill>
                <a:latin typeface="Kanit"/>
                <a:ea typeface="Kanit"/>
                <a:cs typeface="Kanit"/>
                <a:sym typeface="Kanit"/>
              </a:rPr>
              <a:t>$1.29B - $2.58B</a:t>
            </a:r>
            <a:endParaRPr b="0" i="0" sz="4700" u="none" cap="none" strike="noStrike">
              <a:solidFill>
                <a:schemeClr val="lt1"/>
              </a:solidFill>
              <a:latin typeface="Calibri"/>
              <a:ea typeface="Calibri"/>
              <a:cs typeface="Calibri"/>
              <a:sym typeface="Calibri"/>
            </a:endParaRPr>
          </a:p>
        </p:txBody>
      </p:sp>
      <p:sp>
        <p:nvSpPr>
          <p:cNvPr id="133" name="Google Shape;133;g2d83f3177c2_0_136"/>
          <p:cNvSpPr/>
          <p:nvPr/>
        </p:nvSpPr>
        <p:spPr>
          <a:xfrm>
            <a:off x="1014532" y="6348174"/>
            <a:ext cx="6546000" cy="289500"/>
          </a:xfrm>
          <a:prstGeom prst="rect">
            <a:avLst/>
          </a:prstGeom>
          <a:noFill/>
          <a:ln>
            <a:noFill/>
          </a:ln>
        </p:spPr>
        <p:txBody>
          <a:bodyPr anchorCtr="0" anchor="t" bIns="0" lIns="0" spcFirstLastPara="1" rIns="0" wrap="square" tIns="0">
            <a:noAutofit/>
          </a:bodyPr>
          <a:lstStyle/>
          <a:p>
            <a:pPr indent="0" lvl="0" marL="0" marR="0" rtl="0" algn="ctr">
              <a:lnSpc>
                <a:spcPct val="160714"/>
              </a:lnSpc>
              <a:spcBef>
                <a:spcPts val="0"/>
              </a:spcBef>
              <a:spcAft>
                <a:spcPts val="0"/>
              </a:spcAft>
              <a:buClr>
                <a:srgbClr val="D9E1FF"/>
              </a:buClr>
              <a:buSzPts val="1400"/>
              <a:buFont typeface="Martel Sans Light"/>
              <a:buNone/>
            </a:pPr>
            <a:r>
              <a:rPr b="0" i="0" lang="en-US" sz="1700" u="none" cap="none" strike="noStrike">
                <a:solidFill>
                  <a:schemeClr val="lt1"/>
                </a:solidFill>
                <a:latin typeface="Kanit Light"/>
                <a:ea typeface="Kanit Light"/>
                <a:cs typeface="Kanit Light"/>
                <a:sym typeface="Kanit Light"/>
              </a:rPr>
              <a:t>Total revenue for full market </a:t>
            </a:r>
            <a:endParaRPr b="0" i="0" sz="1700" u="none" cap="none" strike="noStrike">
              <a:solidFill>
                <a:schemeClr val="lt1"/>
              </a:solidFill>
              <a:latin typeface="Kanit"/>
              <a:ea typeface="Kanit"/>
              <a:cs typeface="Kanit"/>
              <a:sym typeface="Kanit"/>
            </a:endParaRPr>
          </a:p>
        </p:txBody>
      </p:sp>
      <p:sp>
        <p:nvSpPr>
          <p:cNvPr id="134" name="Google Shape;134;g2d83f3177c2_0_136"/>
          <p:cNvSpPr/>
          <p:nvPr/>
        </p:nvSpPr>
        <p:spPr>
          <a:xfrm>
            <a:off x="7069931" y="5302210"/>
            <a:ext cx="6546000" cy="597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700"/>
              <a:buFont typeface="Kanit"/>
              <a:buNone/>
            </a:pPr>
            <a:r>
              <a:rPr b="0" i="0" lang="en-US" sz="4700" u="none" cap="none" strike="noStrike">
                <a:solidFill>
                  <a:schemeClr val="lt1"/>
                </a:solidFill>
                <a:latin typeface="Kanit"/>
                <a:ea typeface="Kanit"/>
                <a:cs typeface="Kanit"/>
                <a:sym typeface="Kanit"/>
              </a:rPr>
              <a:t>$129M - $258M</a:t>
            </a:r>
            <a:endParaRPr b="0" i="0" sz="4700" u="none" cap="none" strike="noStrike">
              <a:solidFill>
                <a:schemeClr val="lt1"/>
              </a:solidFill>
              <a:latin typeface="Calibri"/>
              <a:ea typeface="Calibri"/>
              <a:cs typeface="Calibri"/>
              <a:sym typeface="Calibri"/>
            </a:endParaRPr>
          </a:p>
        </p:txBody>
      </p:sp>
      <p:sp>
        <p:nvSpPr>
          <p:cNvPr id="135" name="Google Shape;135;g2d83f3177c2_0_136"/>
          <p:cNvSpPr/>
          <p:nvPr/>
        </p:nvSpPr>
        <p:spPr>
          <a:xfrm>
            <a:off x="7069931" y="6348174"/>
            <a:ext cx="6546000" cy="289500"/>
          </a:xfrm>
          <a:prstGeom prst="rect">
            <a:avLst/>
          </a:prstGeom>
          <a:noFill/>
          <a:ln>
            <a:noFill/>
          </a:ln>
        </p:spPr>
        <p:txBody>
          <a:bodyPr anchorCtr="0" anchor="t" bIns="0" lIns="0" spcFirstLastPara="1" rIns="0" wrap="square" tIns="0">
            <a:noAutofit/>
          </a:bodyPr>
          <a:lstStyle/>
          <a:p>
            <a:pPr indent="0" lvl="0" marL="0" marR="0" rtl="0" algn="ctr">
              <a:lnSpc>
                <a:spcPct val="160714"/>
              </a:lnSpc>
              <a:spcBef>
                <a:spcPts val="0"/>
              </a:spcBef>
              <a:spcAft>
                <a:spcPts val="0"/>
              </a:spcAft>
              <a:buClr>
                <a:srgbClr val="D9E1FF"/>
              </a:buClr>
              <a:buSzPts val="1400"/>
              <a:buFont typeface="Martel Sans Light"/>
              <a:buNone/>
            </a:pPr>
            <a:r>
              <a:rPr b="0" i="0" lang="en-US" sz="1700" u="none" cap="none" strike="noStrike">
                <a:solidFill>
                  <a:schemeClr val="lt1"/>
                </a:solidFill>
                <a:latin typeface="Kanit Light"/>
                <a:ea typeface="Kanit Light"/>
                <a:cs typeface="Kanit Light"/>
                <a:sym typeface="Kanit Light"/>
              </a:rPr>
              <a:t>Projected total revenue for</a:t>
            </a:r>
            <a:r>
              <a:rPr b="0" i="0" lang="en-US" sz="1700" u="none" cap="none" strike="noStrike">
                <a:solidFill>
                  <a:schemeClr val="lt1"/>
                </a:solidFill>
                <a:latin typeface="Kanit"/>
                <a:ea typeface="Kanit"/>
                <a:cs typeface="Kanit"/>
                <a:sym typeface="Kanit"/>
              </a:rPr>
              <a:t> 10% of the market - entry level</a:t>
            </a:r>
            <a:endParaRPr b="0" i="0" sz="1700" u="none" cap="none" strike="noStrike">
              <a:solidFill>
                <a:schemeClr val="lt1"/>
              </a:solidFill>
              <a:latin typeface="Kanit"/>
              <a:ea typeface="Kanit"/>
              <a:cs typeface="Kanit"/>
              <a:sym typeface="Kanit"/>
            </a:endParaRPr>
          </a:p>
        </p:txBody>
      </p:sp>
      <p:sp>
        <p:nvSpPr>
          <p:cNvPr id="136" name="Google Shape;136;g2d83f3177c2_0_136"/>
          <p:cNvSpPr/>
          <p:nvPr/>
        </p:nvSpPr>
        <p:spPr>
          <a:xfrm>
            <a:off x="9463826" y="7391146"/>
            <a:ext cx="6496500" cy="635700"/>
          </a:xfrm>
          <a:prstGeom prst="rect">
            <a:avLst/>
          </a:prstGeom>
          <a:noFill/>
          <a:ln>
            <a:noFill/>
          </a:ln>
        </p:spPr>
        <p:txBody>
          <a:bodyPr anchorCtr="0" anchor="t" bIns="0" lIns="0" spcFirstLastPara="1" rIns="0" wrap="square" tIns="0">
            <a:noAutofit/>
          </a:bodyPr>
          <a:lstStyle/>
          <a:p>
            <a:pPr indent="0" lvl="0" marL="0" marR="0" rtl="0" algn="ctr">
              <a:lnSpc>
                <a:spcPct val="208333"/>
              </a:lnSpc>
              <a:spcBef>
                <a:spcPts val="0"/>
              </a:spcBef>
              <a:spcAft>
                <a:spcPts val="0"/>
              </a:spcAft>
              <a:buClr>
                <a:srgbClr val="D9E1FF"/>
              </a:buClr>
              <a:buSzPts val="2400"/>
              <a:buFont typeface="Kanit"/>
              <a:buNone/>
            </a:pPr>
            <a:r>
              <a:rPr b="0" i="1" lang="en-US" sz="2400" u="none" cap="none" strike="noStrike">
                <a:solidFill>
                  <a:srgbClr val="D9E1FF"/>
                </a:solidFill>
                <a:latin typeface="Calibri"/>
                <a:ea typeface="Calibri"/>
                <a:cs typeface="Calibri"/>
                <a:sym typeface="Calibri"/>
              </a:rPr>
              <a:t>source: </a:t>
            </a:r>
            <a:r>
              <a:rPr b="0" i="1" lang="en-US" sz="2400" u="none" cap="none" strike="noStrike">
                <a:solidFill>
                  <a:srgbClr val="D9E1FF"/>
                </a:solidFill>
                <a:uFill>
                  <a:noFill/>
                </a:uFill>
                <a:latin typeface="Calibri"/>
                <a:ea typeface="Calibri"/>
                <a:cs typeface="Calibri"/>
                <a:sym typeface="Calibri"/>
                <a:hlinkClick r:id="rId3">
                  <a:extLst>
                    <a:ext uri="{A12FA001-AC4F-418D-AE19-62706E023703}">
                      <ahyp:hlinkClr val="tx"/>
                    </a:ext>
                  </a:extLst>
                </a:hlinkClick>
              </a:rPr>
              <a:t>Link</a:t>
            </a:r>
            <a:r>
              <a:rPr b="0" i="1" lang="en-US" sz="2400" u="none" cap="none" strike="noStrike">
                <a:solidFill>
                  <a:srgbClr val="D9E1FF"/>
                </a:solidFill>
                <a:latin typeface="Calibri"/>
                <a:ea typeface="Calibri"/>
                <a:cs typeface="Calibri"/>
                <a:sym typeface="Calibri"/>
              </a:rPr>
              <a:t> + </a:t>
            </a:r>
            <a:r>
              <a:rPr b="0" i="1" lang="en-US" sz="2400" u="none" cap="none" strike="noStrike">
                <a:solidFill>
                  <a:srgbClr val="D9E1FF"/>
                </a:solidFill>
                <a:uFill>
                  <a:noFill/>
                </a:uFill>
                <a:latin typeface="Calibri"/>
                <a:ea typeface="Calibri"/>
                <a:cs typeface="Calibri"/>
                <a:sym typeface="Calibri"/>
                <a:hlinkClick r:id="rId4">
                  <a:extLst>
                    <a:ext uri="{A12FA001-AC4F-418D-AE19-62706E023703}">
                      <ahyp:hlinkClr val="tx"/>
                    </a:ext>
                  </a:extLst>
                </a:hlinkClick>
              </a:rPr>
              <a:t>Link2</a:t>
            </a:r>
            <a:endParaRPr b="0" i="1" sz="2400" u="none" cap="none" strike="noStrike">
              <a:solidFill>
                <a:schemeClr val="dk1"/>
              </a:solidFill>
              <a:latin typeface="Calibri"/>
              <a:ea typeface="Calibri"/>
              <a:cs typeface="Calibri"/>
              <a:sym typeface="Calibri"/>
            </a:endParaRPr>
          </a:p>
        </p:txBody>
      </p:sp>
      <p:pic>
        <p:nvPicPr>
          <p:cNvPr id="137" name="Google Shape;137;g2d83f3177c2_0_136"/>
          <p:cNvPicPr preferRelativeResize="0"/>
          <p:nvPr/>
        </p:nvPicPr>
        <p:blipFill rotWithShape="1">
          <a:blip r:embed="rId5">
            <a:alphaModFix/>
          </a:blip>
          <a:srcRect b="0" l="0" r="0" t="0"/>
          <a:stretch/>
        </p:blipFill>
        <p:spPr>
          <a:xfrm>
            <a:off x="336225" y="6975949"/>
            <a:ext cx="940149" cy="873600"/>
          </a:xfrm>
          <a:prstGeom prst="rect">
            <a:avLst/>
          </a:prstGeom>
          <a:noFill/>
          <a:ln>
            <a:noFill/>
          </a:ln>
        </p:spPr>
      </p:pic>
      <p:sp>
        <p:nvSpPr>
          <p:cNvPr id="138" name="Google Shape;138;g2d83f3177c2_0_136"/>
          <p:cNvSpPr txBox="1"/>
          <p:nvPr/>
        </p:nvSpPr>
        <p:spPr>
          <a:xfrm>
            <a:off x="13668450" y="5646825"/>
            <a:ext cx="91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d83f3177c2_0_136"/>
          <p:cNvSpPr txBox="1"/>
          <p:nvPr/>
        </p:nvSpPr>
        <p:spPr>
          <a:xfrm>
            <a:off x="9460250" y="2676750"/>
            <a:ext cx="520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144" name="Shape 144"/>
        <p:cNvGrpSpPr/>
        <p:nvPr/>
      </p:nvGrpSpPr>
      <p:grpSpPr>
        <a:xfrm>
          <a:off x="0" y="0"/>
          <a:ext cx="0" cy="0"/>
          <a:chOff x="0" y="0"/>
          <a:chExt cx="0" cy="0"/>
        </a:xfrm>
      </p:grpSpPr>
      <p:sp>
        <p:nvSpPr>
          <p:cNvPr id="145" name="Google Shape;145;g32b6207e72b_0_105"/>
          <p:cNvSpPr txBox="1"/>
          <p:nvPr/>
        </p:nvSpPr>
        <p:spPr>
          <a:xfrm>
            <a:off x="656175" y="1566325"/>
            <a:ext cx="12657600" cy="1479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900">
              <a:solidFill>
                <a:schemeClr val="dk2"/>
              </a:solidFill>
            </a:endParaRPr>
          </a:p>
        </p:txBody>
      </p:sp>
      <p:sp>
        <p:nvSpPr>
          <p:cNvPr id="146" name="Google Shape;146;g32b6207e72b_0_105"/>
          <p:cNvSpPr/>
          <p:nvPr/>
        </p:nvSpPr>
        <p:spPr>
          <a:xfrm>
            <a:off x="716756" y="726877"/>
            <a:ext cx="8095500" cy="602100"/>
          </a:xfrm>
          <a:prstGeom prst="rect">
            <a:avLst/>
          </a:prstGeom>
          <a:noFill/>
          <a:ln>
            <a:noFill/>
          </a:ln>
        </p:spPr>
        <p:txBody>
          <a:bodyPr anchorCtr="0" anchor="t" bIns="0" lIns="0" spcFirstLastPara="1" rIns="0" wrap="square" tIns="0">
            <a:noAutofit/>
          </a:bodyPr>
          <a:lstStyle/>
          <a:p>
            <a:pPr indent="0" lvl="0" marL="0" marR="0" rtl="0" algn="l">
              <a:lnSpc>
                <a:spcPct val="125333"/>
              </a:lnSpc>
              <a:spcBef>
                <a:spcPts val="0"/>
              </a:spcBef>
              <a:spcAft>
                <a:spcPts val="0"/>
              </a:spcAft>
              <a:buClr>
                <a:srgbClr val="000000"/>
              </a:buClr>
              <a:buSzPts val="3750"/>
              <a:buFont typeface="Kanit"/>
              <a:buNone/>
            </a:pPr>
            <a:r>
              <a:rPr b="0" i="0" lang="en-US" sz="3750" u="none" cap="none" strike="noStrike">
                <a:solidFill>
                  <a:schemeClr val="lt1"/>
                </a:solidFill>
                <a:latin typeface="Kanit"/>
                <a:ea typeface="Kanit"/>
                <a:cs typeface="Kanit"/>
                <a:sym typeface="Kanit"/>
              </a:rPr>
              <a:t>Our Solution: Automated Cell Counter</a:t>
            </a:r>
            <a:endParaRPr b="0" i="0" sz="3750" u="none" cap="none" strike="noStrike">
              <a:solidFill>
                <a:schemeClr val="lt1"/>
              </a:solidFill>
              <a:latin typeface="Calibri"/>
              <a:ea typeface="Calibri"/>
              <a:cs typeface="Calibri"/>
              <a:sym typeface="Calibri"/>
            </a:endParaRPr>
          </a:p>
        </p:txBody>
      </p:sp>
      <p:pic>
        <p:nvPicPr>
          <p:cNvPr descr="preencoded.png" id="147" name="Google Shape;147;g32b6207e72b_0_105"/>
          <p:cNvPicPr preferRelativeResize="0"/>
          <p:nvPr/>
        </p:nvPicPr>
        <p:blipFill rotWithShape="1">
          <a:blip r:embed="rId3">
            <a:alphaModFix/>
          </a:blip>
          <a:srcRect b="0" l="0" r="0" t="0"/>
          <a:stretch/>
        </p:blipFill>
        <p:spPr>
          <a:xfrm>
            <a:off x="716750" y="1839575"/>
            <a:ext cx="881075" cy="1071475"/>
          </a:xfrm>
          <a:prstGeom prst="rect">
            <a:avLst/>
          </a:prstGeom>
          <a:noFill/>
          <a:ln>
            <a:noFill/>
          </a:ln>
        </p:spPr>
      </p:pic>
      <p:sp>
        <p:nvSpPr>
          <p:cNvPr id="148" name="Google Shape;148;g32b6207e72b_0_105"/>
          <p:cNvSpPr/>
          <p:nvPr/>
        </p:nvSpPr>
        <p:spPr>
          <a:xfrm>
            <a:off x="716750" y="3339651"/>
            <a:ext cx="2645400" cy="630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000000"/>
              </a:buClr>
              <a:buSzPts val="1850"/>
              <a:buFont typeface="Kanit"/>
              <a:buNone/>
            </a:pPr>
            <a:r>
              <a:rPr b="0" i="0" lang="en-US" sz="2250" u="none" cap="none" strike="noStrike">
                <a:solidFill>
                  <a:schemeClr val="lt1"/>
                </a:solidFill>
                <a:latin typeface="Kanit"/>
                <a:ea typeface="Kanit"/>
                <a:cs typeface="Kanit"/>
                <a:sym typeface="Kanit"/>
              </a:rPr>
              <a:t>Auto Sample Setting</a:t>
            </a:r>
            <a:endParaRPr b="0" i="0" sz="2250" u="none" cap="none" strike="noStrike">
              <a:solidFill>
                <a:schemeClr val="lt1"/>
              </a:solidFill>
              <a:latin typeface="Calibri"/>
              <a:ea typeface="Calibri"/>
              <a:cs typeface="Calibri"/>
              <a:sym typeface="Calibri"/>
            </a:endParaRPr>
          </a:p>
        </p:txBody>
      </p:sp>
      <p:pic>
        <p:nvPicPr>
          <p:cNvPr descr="preencoded.png" id="149" name="Google Shape;149;g32b6207e72b_0_105"/>
          <p:cNvPicPr preferRelativeResize="0"/>
          <p:nvPr/>
        </p:nvPicPr>
        <p:blipFill rotWithShape="1">
          <a:blip r:embed="rId4">
            <a:alphaModFix/>
          </a:blip>
          <a:srcRect b="0" l="0" r="0" t="0"/>
          <a:stretch/>
        </p:blipFill>
        <p:spPr>
          <a:xfrm>
            <a:off x="4423828" y="1839575"/>
            <a:ext cx="730425" cy="1071475"/>
          </a:xfrm>
          <a:prstGeom prst="rect">
            <a:avLst/>
          </a:prstGeom>
          <a:noFill/>
          <a:ln>
            <a:noFill/>
          </a:ln>
        </p:spPr>
      </p:pic>
      <p:sp>
        <p:nvSpPr>
          <p:cNvPr id="150" name="Google Shape;150;g32b6207e72b_0_105"/>
          <p:cNvSpPr/>
          <p:nvPr/>
        </p:nvSpPr>
        <p:spPr>
          <a:xfrm>
            <a:off x="4423814" y="3339651"/>
            <a:ext cx="2645400" cy="630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000000"/>
              </a:buClr>
              <a:buSzPts val="1850"/>
              <a:buFont typeface="Kanit"/>
              <a:buNone/>
            </a:pPr>
            <a:r>
              <a:rPr b="0" i="0" lang="en-US" sz="2250" u="none" cap="none" strike="noStrike">
                <a:solidFill>
                  <a:schemeClr val="lt1"/>
                </a:solidFill>
                <a:latin typeface="Kanit"/>
                <a:ea typeface="Kanit"/>
                <a:cs typeface="Kanit"/>
                <a:sym typeface="Kanit"/>
              </a:rPr>
              <a:t>Auto Mixing</a:t>
            </a:r>
            <a:endParaRPr b="0" i="0" sz="2250" u="none" cap="none" strike="noStrike">
              <a:solidFill>
                <a:schemeClr val="lt1"/>
              </a:solidFill>
              <a:latin typeface="Calibri"/>
              <a:ea typeface="Calibri"/>
              <a:cs typeface="Calibri"/>
              <a:sym typeface="Calibri"/>
            </a:endParaRPr>
          </a:p>
        </p:txBody>
      </p:sp>
      <p:pic>
        <p:nvPicPr>
          <p:cNvPr descr="preencoded.png" id="151" name="Google Shape;151;g32b6207e72b_0_105"/>
          <p:cNvPicPr preferRelativeResize="0"/>
          <p:nvPr/>
        </p:nvPicPr>
        <p:blipFill rotWithShape="1">
          <a:blip r:embed="rId5">
            <a:alphaModFix/>
          </a:blip>
          <a:srcRect b="0" l="0" r="0" t="0"/>
          <a:stretch/>
        </p:blipFill>
        <p:spPr>
          <a:xfrm>
            <a:off x="8130874" y="1839575"/>
            <a:ext cx="730425" cy="1071475"/>
          </a:xfrm>
          <a:prstGeom prst="rect">
            <a:avLst/>
          </a:prstGeom>
          <a:noFill/>
          <a:ln>
            <a:noFill/>
          </a:ln>
        </p:spPr>
      </p:pic>
      <p:sp>
        <p:nvSpPr>
          <p:cNvPr id="152" name="Google Shape;152;g32b6207e72b_0_105"/>
          <p:cNvSpPr/>
          <p:nvPr/>
        </p:nvSpPr>
        <p:spPr>
          <a:xfrm>
            <a:off x="8130878" y="3339651"/>
            <a:ext cx="2645400" cy="630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000000"/>
              </a:buClr>
              <a:buSzPts val="1850"/>
              <a:buFont typeface="Kanit"/>
              <a:buNone/>
            </a:pPr>
            <a:r>
              <a:rPr b="0" i="0" lang="en-US" sz="2250" u="none" cap="none" strike="noStrike">
                <a:solidFill>
                  <a:schemeClr val="lt1"/>
                </a:solidFill>
                <a:latin typeface="Kanit"/>
                <a:ea typeface="Kanit"/>
                <a:cs typeface="Kanit"/>
                <a:sym typeface="Kanit"/>
              </a:rPr>
              <a:t>Auto Focus</a:t>
            </a:r>
            <a:endParaRPr b="0" i="0" sz="2250" u="none" cap="none" strike="noStrike">
              <a:solidFill>
                <a:schemeClr val="lt1"/>
              </a:solidFill>
              <a:latin typeface="Calibri"/>
              <a:ea typeface="Calibri"/>
              <a:cs typeface="Calibri"/>
              <a:sym typeface="Calibri"/>
            </a:endParaRPr>
          </a:p>
        </p:txBody>
      </p:sp>
      <p:pic>
        <p:nvPicPr>
          <p:cNvPr descr="preencoded.png" id="153" name="Google Shape;153;g32b6207e72b_0_105"/>
          <p:cNvPicPr preferRelativeResize="0"/>
          <p:nvPr/>
        </p:nvPicPr>
        <p:blipFill rotWithShape="1">
          <a:blip r:embed="rId6">
            <a:alphaModFix/>
          </a:blip>
          <a:srcRect b="0" l="0" r="0" t="0"/>
          <a:stretch/>
        </p:blipFill>
        <p:spPr>
          <a:xfrm>
            <a:off x="11837954" y="1839575"/>
            <a:ext cx="881075" cy="1071475"/>
          </a:xfrm>
          <a:prstGeom prst="rect">
            <a:avLst/>
          </a:prstGeom>
          <a:noFill/>
          <a:ln>
            <a:noFill/>
          </a:ln>
        </p:spPr>
      </p:pic>
      <p:sp>
        <p:nvSpPr>
          <p:cNvPr id="154" name="Google Shape;154;g32b6207e72b_0_105"/>
          <p:cNvSpPr/>
          <p:nvPr/>
        </p:nvSpPr>
        <p:spPr>
          <a:xfrm>
            <a:off x="11837942" y="3339651"/>
            <a:ext cx="2645400" cy="630300"/>
          </a:xfrm>
          <a:prstGeom prst="rect">
            <a:avLst/>
          </a:prstGeom>
          <a:noFill/>
          <a:ln>
            <a:noFill/>
          </a:ln>
        </p:spPr>
        <p:txBody>
          <a:bodyPr anchorCtr="0" anchor="t" bIns="0" lIns="0" spcFirstLastPara="1" rIns="0" wrap="square" tIns="0">
            <a:noAutofit/>
          </a:bodyPr>
          <a:lstStyle/>
          <a:p>
            <a:pPr indent="0" lvl="0" marL="0" marR="0" rtl="0" algn="l">
              <a:lnSpc>
                <a:spcPct val="127027"/>
              </a:lnSpc>
              <a:spcBef>
                <a:spcPts val="0"/>
              </a:spcBef>
              <a:spcAft>
                <a:spcPts val="0"/>
              </a:spcAft>
              <a:buClr>
                <a:srgbClr val="000000"/>
              </a:buClr>
              <a:buSzPts val="1850"/>
              <a:buFont typeface="Kanit"/>
              <a:buNone/>
            </a:pPr>
            <a:r>
              <a:rPr b="0" i="0" lang="en-US" sz="1850" u="none" cap="none" strike="noStrike">
                <a:solidFill>
                  <a:schemeClr val="lt1"/>
                </a:solidFill>
                <a:latin typeface="Kanit"/>
                <a:ea typeface="Kanit"/>
                <a:cs typeface="Kanit"/>
                <a:sym typeface="Kanit"/>
              </a:rPr>
              <a:t>Auto Cell Count</a:t>
            </a:r>
            <a:endParaRPr b="0" i="0" sz="1850" u="none" cap="none" strike="noStrike">
              <a:solidFill>
                <a:schemeClr val="lt1"/>
              </a:solidFill>
              <a:latin typeface="Calibri"/>
              <a:ea typeface="Calibri"/>
              <a:cs typeface="Calibri"/>
              <a:sym typeface="Calibri"/>
            </a:endParaRPr>
          </a:p>
        </p:txBody>
      </p:sp>
      <p:sp>
        <p:nvSpPr>
          <p:cNvPr id="155" name="Google Shape;155;g32b6207e72b_0_105"/>
          <p:cNvSpPr/>
          <p:nvPr/>
        </p:nvSpPr>
        <p:spPr>
          <a:xfrm>
            <a:off x="716750" y="4722300"/>
            <a:ext cx="8767800" cy="983100"/>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000000"/>
              </a:buClr>
              <a:buSzPts val="1600"/>
              <a:buFont typeface="Martel Sans Light"/>
              <a:buNone/>
            </a:pPr>
            <a:r>
              <a:rPr b="0" i="0" lang="en-US" sz="2100" u="none" cap="none" strike="noStrike">
                <a:solidFill>
                  <a:schemeClr val="lt1"/>
                </a:solidFill>
                <a:latin typeface="Martel Sans Light"/>
                <a:ea typeface="Martel Sans Light"/>
                <a:cs typeface="Martel Sans Light"/>
                <a:sym typeface="Martel Sans Light"/>
              </a:rPr>
              <a:t>Validation results from pilot users have been overwhelmingly positive, demonstrating a significant 60% time savings and achieving an impressive 95%+ accuracy rate. These results underscore the transformative potential of our solution in revolutionizing laboratory workflows.</a:t>
            </a:r>
            <a:endParaRPr b="0" i="0" sz="2600" u="none" cap="none" strike="noStrike">
              <a:solidFill>
                <a:schemeClr val="lt1"/>
              </a:solidFill>
              <a:latin typeface="Calibri"/>
              <a:ea typeface="Calibri"/>
              <a:cs typeface="Calibri"/>
              <a:sym typeface="Calibri"/>
            </a:endParaRPr>
          </a:p>
        </p:txBody>
      </p:sp>
      <p:pic>
        <p:nvPicPr>
          <p:cNvPr id="156" name="Google Shape;156;g32b6207e72b_0_105"/>
          <p:cNvPicPr preferRelativeResize="0"/>
          <p:nvPr/>
        </p:nvPicPr>
        <p:blipFill rotWithShape="1">
          <a:blip r:embed="rId7">
            <a:alphaModFix/>
          </a:blip>
          <a:srcRect b="0" l="0" r="0" t="0"/>
          <a:stretch/>
        </p:blipFill>
        <p:spPr>
          <a:xfrm>
            <a:off x="9878100" y="4498950"/>
            <a:ext cx="4045550" cy="3177475"/>
          </a:xfrm>
          <a:prstGeom prst="rect">
            <a:avLst/>
          </a:prstGeom>
          <a:noFill/>
          <a:ln>
            <a:noFill/>
          </a:ln>
        </p:spPr>
      </p:pic>
      <p:pic>
        <p:nvPicPr>
          <p:cNvPr id="157" name="Google Shape;157;g32b6207e72b_0_105"/>
          <p:cNvPicPr preferRelativeResize="0"/>
          <p:nvPr/>
        </p:nvPicPr>
        <p:blipFill rotWithShape="1">
          <a:blip r:embed="rId8">
            <a:alphaModFix/>
          </a:blip>
          <a:srcRect b="0" l="0" r="0" t="0"/>
          <a:stretch/>
        </p:blipFill>
        <p:spPr>
          <a:xfrm>
            <a:off x="353400" y="7113399"/>
            <a:ext cx="940149" cy="873600"/>
          </a:xfrm>
          <a:prstGeom prst="rect">
            <a:avLst/>
          </a:prstGeom>
          <a:noFill/>
          <a:ln>
            <a:noFill/>
          </a:ln>
        </p:spPr>
      </p:pic>
      <p:sp>
        <p:nvSpPr>
          <p:cNvPr id="158" name="Google Shape;158;g32b6207e72b_0_105"/>
          <p:cNvSpPr txBox="1"/>
          <p:nvPr/>
        </p:nvSpPr>
        <p:spPr>
          <a:xfrm>
            <a:off x="1608675" y="3238500"/>
            <a:ext cx="9916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9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163" name="Shape 163"/>
        <p:cNvGrpSpPr/>
        <p:nvPr/>
      </p:nvGrpSpPr>
      <p:grpSpPr>
        <a:xfrm>
          <a:off x="0" y="0"/>
          <a:ext cx="0" cy="0"/>
          <a:chOff x="0" y="0"/>
          <a:chExt cx="0" cy="0"/>
        </a:xfrm>
      </p:grpSpPr>
      <p:sp>
        <p:nvSpPr>
          <p:cNvPr id="164" name="Google Shape;164;g32b6207e72b_0_137"/>
          <p:cNvSpPr/>
          <p:nvPr/>
        </p:nvSpPr>
        <p:spPr>
          <a:xfrm>
            <a:off x="826500" y="491800"/>
            <a:ext cx="12977400" cy="704100"/>
          </a:xfrm>
          <a:prstGeom prst="rect">
            <a:avLst/>
          </a:prstGeom>
          <a:noFill/>
          <a:ln>
            <a:noFill/>
          </a:ln>
          <a:effectLst>
            <a:outerShdw blurRad="57150" rotWithShape="0" algn="bl" dir="5400000" dist="19050">
              <a:srgbClr val="000000">
                <a:alpha val="89800"/>
              </a:srgbClr>
            </a:outerShdw>
          </a:effectLst>
        </p:spPr>
        <p:txBody>
          <a:bodyPr anchorCtr="0" anchor="t" bIns="0" lIns="0" spcFirstLastPara="1" rIns="0" wrap="square" tIns="0">
            <a:noAutofit/>
          </a:bodyPr>
          <a:lstStyle/>
          <a:p>
            <a:pPr indent="0" lvl="0" marL="0" marR="0" rtl="0" algn="l">
              <a:lnSpc>
                <a:spcPct val="125000"/>
              </a:lnSpc>
              <a:spcBef>
                <a:spcPts val="0"/>
              </a:spcBef>
              <a:spcAft>
                <a:spcPts val="0"/>
              </a:spcAft>
              <a:buClr>
                <a:srgbClr val="FFFFFF"/>
              </a:buClr>
              <a:buSzPts val="4400"/>
              <a:buFont typeface="Kanit"/>
              <a:buNone/>
            </a:pPr>
            <a:r>
              <a:rPr b="0" i="0" lang="en-US" sz="4400" u="none" cap="none" strike="noStrike">
                <a:solidFill>
                  <a:srgbClr val="FFFFFF"/>
                </a:solidFill>
                <a:latin typeface="Kanit"/>
                <a:ea typeface="Kanit"/>
                <a:cs typeface="Kanit"/>
                <a:sym typeface="Kanit"/>
              </a:rPr>
              <a:t>Competitive Advantage: Our Key Differentiators</a:t>
            </a:r>
            <a:endParaRPr b="0" i="0" sz="4400" u="none" cap="none" strike="noStrike">
              <a:solidFill>
                <a:schemeClr val="dk1"/>
              </a:solidFill>
              <a:latin typeface="Calibri"/>
              <a:ea typeface="Calibri"/>
              <a:cs typeface="Calibri"/>
              <a:sym typeface="Calibri"/>
            </a:endParaRPr>
          </a:p>
        </p:txBody>
      </p:sp>
      <p:sp>
        <p:nvSpPr>
          <p:cNvPr id="165" name="Google Shape;165;g32b6207e72b_0_137"/>
          <p:cNvSpPr/>
          <p:nvPr/>
        </p:nvSpPr>
        <p:spPr>
          <a:xfrm>
            <a:off x="5235773" y="2441972"/>
            <a:ext cx="418800" cy="418800"/>
          </a:xfrm>
          <a:prstGeom prst="roundRect">
            <a:avLst>
              <a:gd fmla="val 857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g32b6207e72b_0_137"/>
          <p:cNvSpPr/>
          <p:nvPr/>
        </p:nvSpPr>
        <p:spPr>
          <a:xfrm>
            <a:off x="9633823" y="2441972"/>
            <a:ext cx="418800" cy="418800"/>
          </a:xfrm>
          <a:prstGeom prst="roundRect">
            <a:avLst>
              <a:gd fmla="val 857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screenshot of a computer screen&#10;&#10;Description automatically generated" id="167" name="Google Shape;167;g32b6207e72b_0_137"/>
          <p:cNvPicPr preferRelativeResize="0"/>
          <p:nvPr/>
        </p:nvPicPr>
        <p:blipFill rotWithShape="1">
          <a:blip r:embed="rId3">
            <a:alphaModFix/>
          </a:blip>
          <a:srcRect b="0" l="0" r="0" t="0"/>
          <a:stretch/>
        </p:blipFill>
        <p:spPr>
          <a:xfrm>
            <a:off x="1654175" y="1460500"/>
            <a:ext cx="11322050" cy="6138325"/>
          </a:xfrm>
          <a:prstGeom prst="rect">
            <a:avLst/>
          </a:prstGeom>
          <a:noFill/>
          <a:ln>
            <a:noFill/>
          </a:ln>
        </p:spPr>
      </p:pic>
      <p:pic>
        <p:nvPicPr>
          <p:cNvPr id="168" name="Google Shape;168;g32b6207e72b_0_137"/>
          <p:cNvPicPr preferRelativeResize="0"/>
          <p:nvPr/>
        </p:nvPicPr>
        <p:blipFill rotWithShape="1">
          <a:blip r:embed="rId4">
            <a:alphaModFix/>
          </a:blip>
          <a:srcRect b="0" l="0" r="0" t="0"/>
          <a:stretch/>
        </p:blipFill>
        <p:spPr>
          <a:xfrm>
            <a:off x="336225" y="6975949"/>
            <a:ext cx="940149" cy="87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173" name="Shape 173"/>
        <p:cNvGrpSpPr/>
        <p:nvPr/>
      </p:nvGrpSpPr>
      <p:grpSpPr>
        <a:xfrm>
          <a:off x="0" y="0"/>
          <a:ext cx="0" cy="0"/>
          <a:chOff x="0" y="0"/>
          <a:chExt cx="0" cy="0"/>
        </a:xfrm>
      </p:grpSpPr>
      <p:sp>
        <p:nvSpPr>
          <p:cNvPr id="174" name="Google Shape;174;g2d83f3177c2_0_260"/>
          <p:cNvSpPr/>
          <p:nvPr/>
        </p:nvSpPr>
        <p:spPr>
          <a:xfrm>
            <a:off x="649380" y="357775"/>
            <a:ext cx="13331700" cy="5457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FFFFFF"/>
              </a:buClr>
              <a:buSzPts val="3400"/>
              <a:buFont typeface="Kanit"/>
              <a:buNone/>
            </a:pPr>
            <a:r>
              <a:rPr b="0" i="0" lang="en-US" sz="4200" u="none" cap="none" strike="noStrike">
                <a:solidFill>
                  <a:srgbClr val="FFFFFF"/>
                </a:solidFill>
                <a:latin typeface="Kanit"/>
                <a:ea typeface="Kanit"/>
                <a:cs typeface="Kanit"/>
                <a:sym typeface="Kanit"/>
              </a:rPr>
              <a:t>Intellectual Property</a:t>
            </a:r>
            <a:endParaRPr b="0" i="0" sz="4200" u="none" cap="none" strike="noStrike">
              <a:solidFill>
                <a:schemeClr val="dk1"/>
              </a:solidFill>
              <a:latin typeface="Kanit"/>
              <a:ea typeface="Kanit"/>
              <a:cs typeface="Kanit"/>
              <a:sym typeface="Kanit"/>
            </a:endParaRPr>
          </a:p>
        </p:txBody>
      </p:sp>
      <p:sp>
        <p:nvSpPr>
          <p:cNvPr id="175" name="Google Shape;175;g2d83f3177c2_0_260"/>
          <p:cNvSpPr/>
          <p:nvPr/>
        </p:nvSpPr>
        <p:spPr>
          <a:xfrm>
            <a:off x="649367" y="1426845"/>
            <a:ext cx="13331700" cy="593400"/>
          </a:xfrm>
          <a:prstGeom prst="rect">
            <a:avLst/>
          </a:prstGeom>
          <a:noFill/>
          <a:ln>
            <a:noFill/>
          </a:ln>
        </p:spPr>
        <p:txBody>
          <a:bodyPr anchorCtr="0" anchor="t" bIns="0" lIns="0" spcFirstLastPara="1" rIns="0" wrap="square" tIns="0">
            <a:noAutofit/>
          </a:bodyPr>
          <a:lstStyle/>
          <a:p>
            <a:pPr indent="0" lvl="0" marL="0" marR="0" rtl="0" algn="l">
              <a:lnSpc>
                <a:spcPct val="158620"/>
              </a:lnSpc>
              <a:spcBef>
                <a:spcPts val="0"/>
              </a:spcBef>
              <a:spcAft>
                <a:spcPts val="0"/>
              </a:spcAft>
              <a:buClr>
                <a:srgbClr val="D9E1FF"/>
              </a:buClr>
              <a:buSzPts val="1450"/>
              <a:buFont typeface="Martel Sans Light"/>
              <a:buNone/>
            </a:pPr>
            <a:r>
              <a:rPr b="1" i="0" lang="en-US" sz="1750" u="none" cap="none" strike="noStrike">
                <a:solidFill>
                  <a:srgbClr val="D9E1FF"/>
                </a:solidFill>
                <a:latin typeface="Martel Sans"/>
                <a:ea typeface="Martel Sans"/>
                <a:cs typeface="Martel Sans"/>
                <a:sym typeface="Martel Sans"/>
              </a:rPr>
              <a:t>At Labro Inc., we've built a robust intellectual property foundation to protect our innovative technologies and maintain our competitive edge in the laboratory automation market.</a:t>
            </a:r>
            <a:endParaRPr b="1" i="0" sz="1750" u="none" cap="none" strike="noStrike">
              <a:solidFill>
                <a:schemeClr val="dk1"/>
              </a:solidFill>
              <a:latin typeface="Calibri"/>
              <a:ea typeface="Calibri"/>
              <a:cs typeface="Calibri"/>
              <a:sym typeface="Calibri"/>
            </a:endParaRPr>
          </a:p>
        </p:txBody>
      </p:sp>
      <p:sp>
        <p:nvSpPr>
          <p:cNvPr id="176" name="Google Shape;176;g2d83f3177c2_0_260"/>
          <p:cNvSpPr/>
          <p:nvPr/>
        </p:nvSpPr>
        <p:spPr>
          <a:xfrm>
            <a:off x="695705" y="2703156"/>
            <a:ext cx="1333200" cy="643800"/>
          </a:xfrm>
          <a:prstGeom prst="roundRect">
            <a:avLst>
              <a:gd fmla="val 432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77" name="Google Shape;177;g2d83f3177c2_0_260"/>
          <p:cNvSpPr/>
          <p:nvPr/>
        </p:nvSpPr>
        <p:spPr>
          <a:xfrm>
            <a:off x="881204" y="2839484"/>
            <a:ext cx="74100" cy="371100"/>
          </a:xfrm>
          <a:prstGeom prst="rect">
            <a:avLst/>
          </a:prstGeom>
          <a:noFill/>
          <a:ln>
            <a:noFill/>
          </a:ln>
        </p:spPr>
        <p:txBody>
          <a:bodyPr anchorCtr="0" anchor="t" bIns="0" lIns="0" spcFirstLastPara="1" rIns="0" wrap="square" tIns="0">
            <a:noAutofit/>
          </a:bodyPr>
          <a:lstStyle/>
          <a:p>
            <a:pPr indent="0" lvl="0" marL="0" marR="0" rtl="0" algn="ctr">
              <a:lnSpc>
                <a:spcPct val="161111"/>
              </a:lnSpc>
              <a:spcBef>
                <a:spcPts val="0"/>
              </a:spcBef>
              <a:spcAft>
                <a:spcPts val="0"/>
              </a:spcAft>
              <a:buClr>
                <a:srgbClr val="D9E1FF"/>
              </a:buClr>
              <a:buSzPts val="1800"/>
              <a:buFont typeface="Kanit"/>
              <a:buNone/>
            </a:pPr>
            <a:r>
              <a:rPr b="0" i="0" lang="en-US" sz="2800" u="none" cap="none" strike="noStrike">
                <a:solidFill>
                  <a:srgbClr val="D9E1FF"/>
                </a:solidFill>
                <a:latin typeface="Kanit"/>
                <a:ea typeface="Kanit"/>
                <a:cs typeface="Kanit"/>
                <a:sym typeface="Kanit"/>
              </a:rPr>
              <a:t>1</a:t>
            </a:r>
            <a:endParaRPr b="0" i="0" sz="2800" u="none" cap="none" strike="noStrike">
              <a:solidFill>
                <a:schemeClr val="dk1"/>
              </a:solidFill>
              <a:latin typeface="Calibri"/>
              <a:ea typeface="Calibri"/>
              <a:cs typeface="Calibri"/>
              <a:sym typeface="Calibri"/>
            </a:endParaRPr>
          </a:p>
        </p:txBody>
      </p:sp>
      <p:sp>
        <p:nvSpPr>
          <p:cNvPr id="178" name="Google Shape;178;g2d83f3177c2_0_260"/>
          <p:cNvSpPr/>
          <p:nvPr/>
        </p:nvSpPr>
        <p:spPr>
          <a:xfrm>
            <a:off x="2214349" y="2888650"/>
            <a:ext cx="9146700" cy="272700"/>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D9E1FF"/>
              </a:buClr>
              <a:buSzPts val="1700"/>
              <a:buFont typeface="Kanit"/>
              <a:buNone/>
            </a:pPr>
            <a:r>
              <a:rPr b="0" i="0" lang="en-US" sz="2700" u="none" cap="none" strike="noStrike">
                <a:solidFill>
                  <a:srgbClr val="D9E1FF"/>
                </a:solidFill>
                <a:latin typeface="Kanit"/>
                <a:ea typeface="Kanit"/>
                <a:cs typeface="Kanit"/>
                <a:sym typeface="Kanit"/>
              </a:rPr>
              <a:t>Automated Processing Technology</a:t>
            </a:r>
            <a:endParaRPr b="0" i="0" sz="2700" u="none" cap="none" strike="noStrike">
              <a:solidFill>
                <a:schemeClr val="dk1"/>
              </a:solidFill>
              <a:latin typeface="Calibri"/>
              <a:ea typeface="Calibri"/>
              <a:cs typeface="Calibri"/>
              <a:sym typeface="Calibri"/>
            </a:endParaRPr>
          </a:p>
        </p:txBody>
      </p:sp>
      <p:sp>
        <p:nvSpPr>
          <p:cNvPr id="179" name="Google Shape;179;g2d83f3177c2_0_260"/>
          <p:cNvSpPr/>
          <p:nvPr/>
        </p:nvSpPr>
        <p:spPr>
          <a:xfrm>
            <a:off x="2121596" y="3337403"/>
            <a:ext cx="11813100" cy="11400"/>
          </a:xfrm>
          <a:prstGeom prst="roundRect">
            <a:avLst>
              <a:gd fmla="val 243487" name="adj"/>
            </a:avLst>
          </a:prstGeom>
          <a:solidFill>
            <a:srgbClr val="48446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0" name="Google Shape;180;g2d83f3177c2_0_260"/>
          <p:cNvSpPr/>
          <p:nvPr/>
        </p:nvSpPr>
        <p:spPr>
          <a:xfrm>
            <a:off x="695704" y="3439678"/>
            <a:ext cx="2666400" cy="643800"/>
          </a:xfrm>
          <a:prstGeom prst="roundRect">
            <a:avLst>
              <a:gd fmla="val 432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1" name="Google Shape;181;g2d83f3177c2_0_260"/>
          <p:cNvSpPr/>
          <p:nvPr/>
        </p:nvSpPr>
        <p:spPr>
          <a:xfrm>
            <a:off x="881204" y="3576004"/>
            <a:ext cx="118200" cy="371100"/>
          </a:xfrm>
          <a:prstGeom prst="rect">
            <a:avLst/>
          </a:prstGeom>
          <a:noFill/>
          <a:ln>
            <a:noFill/>
          </a:ln>
        </p:spPr>
        <p:txBody>
          <a:bodyPr anchorCtr="0" anchor="t" bIns="0" lIns="0" spcFirstLastPara="1" rIns="0" wrap="square" tIns="0">
            <a:noAutofit/>
          </a:bodyPr>
          <a:lstStyle/>
          <a:p>
            <a:pPr indent="0" lvl="0" marL="0" marR="0" rtl="0" algn="ctr">
              <a:lnSpc>
                <a:spcPct val="161111"/>
              </a:lnSpc>
              <a:spcBef>
                <a:spcPts val="0"/>
              </a:spcBef>
              <a:spcAft>
                <a:spcPts val="0"/>
              </a:spcAft>
              <a:buClr>
                <a:srgbClr val="D9E1FF"/>
              </a:buClr>
              <a:buSzPts val="1800"/>
              <a:buFont typeface="Kanit"/>
              <a:buNone/>
            </a:pPr>
            <a:r>
              <a:rPr b="0" i="0" lang="en-US" sz="2800" u="none" cap="none" strike="noStrike">
                <a:solidFill>
                  <a:srgbClr val="D9E1FF"/>
                </a:solidFill>
                <a:latin typeface="Kanit"/>
                <a:ea typeface="Kanit"/>
                <a:cs typeface="Kanit"/>
                <a:sym typeface="Kanit"/>
              </a:rPr>
              <a:t>2</a:t>
            </a:r>
            <a:endParaRPr b="0" i="0" sz="2800" u="none" cap="none" strike="noStrike">
              <a:solidFill>
                <a:schemeClr val="dk1"/>
              </a:solidFill>
              <a:latin typeface="Calibri"/>
              <a:ea typeface="Calibri"/>
              <a:cs typeface="Calibri"/>
              <a:sym typeface="Calibri"/>
            </a:endParaRPr>
          </a:p>
        </p:txBody>
      </p:sp>
      <p:sp>
        <p:nvSpPr>
          <p:cNvPr id="182" name="Google Shape;182;g2d83f3177c2_0_260"/>
          <p:cNvSpPr/>
          <p:nvPr/>
        </p:nvSpPr>
        <p:spPr>
          <a:xfrm>
            <a:off x="3547532" y="3625175"/>
            <a:ext cx="7902900" cy="272700"/>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D9E1FF"/>
              </a:buClr>
              <a:buSzPts val="1700"/>
              <a:buFont typeface="Kanit"/>
              <a:buNone/>
            </a:pPr>
            <a:r>
              <a:rPr b="0" i="0" lang="en-US" sz="2700" u="none" cap="none" strike="noStrike">
                <a:solidFill>
                  <a:srgbClr val="D9E1FF"/>
                </a:solidFill>
                <a:latin typeface="Kanit"/>
                <a:ea typeface="Kanit"/>
                <a:cs typeface="Kanit"/>
                <a:sym typeface="Kanit"/>
              </a:rPr>
              <a:t>Miniaturized Design</a:t>
            </a:r>
            <a:endParaRPr b="0" i="0" sz="2700" u="none" cap="none" strike="noStrike">
              <a:solidFill>
                <a:schemeClr val="dk1"/>
              </a:solidFill>
              <a:latin typeface="Calibri"/>
              <a:ea typeface="Calibri"/>
              <a:cs typeface="Calibri"/>
              <a:sym typeface="Calibri"/>
            </a:endParaRPr>
          </a:p>
        </p:txBody>
      </p:sp>
      <p:sp>
        <p:nvSpPr>
          <p:cNvPr id="183" name="Google Shape;183;g2d83f3177c2_0_260"/>
          <p:cNvSpPr/>
          <p:nvPr/>
        </p:nvSpPr>
        <p:spPr>
          <a:xfrm>
            <a:off x="3454739" y="4073924"/>
            <a:ext cx="10479900" cy="11400"/>
          </a:xfrm>
          <a:prstGeom prst="roundRect">
            <a:avLst>
              <a:gd fmla="val 243487" name="adj"/>
            </a:avLst>
          </a:prstGeom>
          <a:solidFill>
            <a:srgbClr val="48446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4" name="Google Shape;184;g2d83f3177c2_0_260"/>
          <p:cNvSpPr/>
          <p:nvPr/>
        </p:nvSpPr>
        <p:spPr>
          <a:xfrm>
            <a:off x="695704" y="4176198"/>
            <a:ext cx="3999300" cy="643800"/>
          </a:xfrm>
          <a:prstGeom prst="roundRect">
            <a:avLst>
              <a:gd fmla="val 432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5" name="Google Shape;185;g2d83f3177c2_0_260"/>
          <p:cNvSpPr/>
          <p:nvPr/>
        </p:nvSpPr>
        <p:spPr>
          <a:xfrm>
            <a:off x="881204" y="4312525"/>
            <a:ext cx="120300" cy="371100"/>
          </a:xfrm>
          <a:prstGeom prst="rect">
            <a:avLst/>
          </a:prstGeom>
          <a:noFill/>
          <a:ln>
            <a:noFill/>
          </a:ln>
        </p:spPr>
        <p:txBody>
          <a:bodyPr anchorCtr="0" anchor="t" bIns="0" lIns="0" spcFirstLastPara="1" rIns="0" wrap="square" tIns="0">
            <a:noAutofit/>
          </a:bodyPr>
          <a:lstStyle/>
          <a:p>
            <a:pPr indent="0" lvl="0" marL="0" marR="0" rtl="0" algn="ctr">
              <a:lnSpc>
                <a:spcPct val="161111"/>
              </a:lnSpc>
              <a:spcBef>
                <a:spcPts val="0"/>
              </a:spcBef>
              <a:spcAft>
                <a:spcPts val="0"/>
              </a:spcAft>
              <a:buClr>
                <a:srgbClr val="D9E1FF"/>
              </a:buClr>
              <a:buSzPts val="1800"/>
              <a:buFont typeface="Kanit"/>
              <a:buNone/>
            </a:pPr>
            <a:r>
              <a:rPr b="0" i="0" lang="en-US" sz="2800" u="none" cap="none" strike="noStrike">
                <a:solidFill>
                  <a:srgbClr val="D9E1FF"/>
                </a:solidFill>
                <a:latin typeface="Kanit"/>
                <a:ea typeface="Kanit"/>
                <a:cs typeface="Kanit"/>
                <a:sym typeface="Kanit"/>
              </a:rPr>
              <a:t>3</a:t>
            </a:r>
            <a:endParaRPr b="0" i="0" sz="2800" u="none" cap="none" strike="noStrike">
              <a:solidFill>
                <a:schemeClr val="dk1"/>
              </a:solidFill>
              <a:latin typeface="Calibri"/>
              <a:ea typeface="Calibri"/>
              <a:cs typeface="Calibri"/>
              <a:sym typeface="Calibri"/>
            </a:endParaRPr>
          </a:p>
        </p:txBody>
      </p:sp>
      <p:sp>
        <p:nvSpPr>
          <p:cNvPr id="186" name="Google Shape;186;g2d83f3177c2_0_260"/>
          <p:cNvSpPr/>
          <p:nvPr/>
        </p:nvSpPr>
        <p:spPr>
          <a:xfrm>
            <a:off x="4880611" y="4361699"/>
            <a:ext cx="7582800" cy="154800"/>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D9E1FF"/>
              </a:buClr>
              <a:buSzPts val="1700"/>
              <a:buFont typeface="Kanit"/>
              <a:buNone/>
            </a:pPr>
            <a:r>
              <a:rPr b="0" i="0" lang="en-US" sz="2700" u="none" cap="none" strike="noStrike">
                <a:solidFill>
                  <a:srgbClr val="D9E1FF"/>
                </a:solidFill>
                <a:latin typeface="Kanit"/>
                <a:ea typeface="Kanit"/>
                <a:cs typeface="Kanit"/>
                <a:sym typeface="Kanit"/>
              </a:rPr>
              <a:t>Data Processing Algorithm</a:t>
            </a:r>
            <a:endParaRPr b="0" i="0" sz="2700" u="none" cap="none" strike="noStrike">
              <a:solidFill>
                <a:schemeClr val="dk1"/>
              </a:solidFill>
              <a:latin typeface="Calibri"/>
              <a:ea typeface="Calibri"/>
              <a:cs typeface="Calibri"/>
              <a:sym typeface="Calibri"/>
            </a:endParaRPr>
          </a:p>
        </p:txBody>
      </p:sp>
      <p:sp>
        <p:nvSpPr>
          <p:cNvPr id="187" name="Google Shape;187;g2d83f3177c2_0_260"/>
          <p:cNvSpPr/>
          <p:nvPr/>
        </p:nvSpPr>
        <p:spPr>
          <a:xfrm>
            <a:off x="4787882" y="4810444"/>
            <a:ext cx="9146700" cy="11400"/>
          </a:xfrm>
          <a:prstGeom prst="roundRect">
            <a:avLst>
              <a:gd fmla="val 243487" name="adj"/>
            </a:avLst>
          </a:prstGeom>
          <a:solidFill>
            <a:srgbClr val="48446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8" name="Google Shape;188;g2d83f3177c2_0_260"/>
          <p:cNvSpPr/>
          <p:nvPr/>
        </p:nvSpPr>
        <p:spPr>
          <a:xfrm>
            <a:off x="695704" y="4912719"/>
            <a:ext cx="5332500" cy="643800"/>
          </a:xfrm>
          <a:prstGeom prst="roundRect">
            <a:avLst>
              <a:gd fmla="val 432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89" name="Google Shape;189;g2d83f3177c2_0_260"/>
          <p:cNvSpPr/>
          <p:nvPr/>
        </p:nvSpPr>
        <p:spPr>
          <a:xfrm>
            <a:off x="881204" y="5049046"/>
            <a:ext cx="126000" cy="371100"/>
          </a:xfrm>
          <a:prstGeom prst="rect">
            <a:avLst/>
          </a:prstGeom>
          <a:noFill/>
          <a:ln>
            <a:noFill/>
          </a:ln>
        </p:spPr>
        <p:txBody>
          <a:bodyPr anchorCtr="0" anchor="t" bIns="0" lIns="0" spcFirstLastPara="1" rIns="0" wrap="square" tIns="0">
            <a:noAutofit/>
          </a:bodyPr>
          <a:lstStyle/>
          <a:p>
            <a:pPr indent="0" lvl="0" marL="0" marR="0" rtl="0" algn="ctr">
              <a:lnSpc>
                <a:spcPct val="161111"/>
              </a:lnSpc>
              <a:spcBef>
                <a:spcPts val="0"/>
              </a:spcBef>
              <a:spcAft>
                <a:spcPts val="0"/>
              </a:spcAft>
              <a:buClr>
                <a:srgbClr val="D9E1FF"/>
              </a:buClr>
              <a:buSzPts val="1800"/>
              <a:buFont typeface="Kanit"/>
              <a:buNone/>
            </a:pPr>
            <a:r>
              <a:rPr b="0" i="0" lang="en-US" sz="2800" u="none" cap="none" strike="noStrike">
                <a:solidFill>
                  <a:srgbClr val="D9E1FF"/>
                </a:solidFill>
                <a:latin typeface="Kanit"/>
                <a:ea typeface="Kanit"/>
                <a:cs typeface="Kanit"/>
                <a:sym typeface="Kanit"/>
              </a:rPr>
              <a:t>4</a:t>
            </a:r>
            <a:endParaRPr b="0" i="0" sz="2800" u="none" cap="none" strike="noStrike">
              <a:solidFill>
                <a:schemeClr val="dk1"/>
              </a:solidFill>
              <a:latin typeface="Calibri"/>
              <a:ea typeface="Calibri"/>
              <a:cs typeface="Calibri"/>
              <a:sym typeface="Calibri"/>
            </a:endParaRPr>
          </a:p>
        </p:txBody>
      </p:sp>
      <p:sp>
        <p:nvSpPr>
          <p:cNvPr id="190" name="Google Shape;190;g2d83f3177c2_0_260"/>
          <p:cNvSpPr/>
          <p:nvPr/>
        </p:nvSpPr>
        <p:spPr>
          <a:xfrm>
            <a:off x="6213776" y="5098225"/>
            <a:ext cx="7485900" cy="272700"/>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D9E1FF"/>
              </a:buClr>
              <a:buSzPts val="1700"/>
              <a:buFont typeface="Kanit"/>
              <a:buNone/>
            </a:pPr>
            <a:r>
              <a:rPr b="0" i="0" lang="en-US" sz="2700" u="none" cap="none" strike="noStrike">
                <a:solidFill>
                  <a:srgbClr val="D9E1FF"/>
                </a:solidFill>
                <a:latin typeface="Kanit"/>
                <a:ea typeface="Kanit"/>
                <a:cs typeface="Kanit"/>
                <a:sym typeface="Kanit"/>
              </a:rPr>
              <a:t>Optimized Consumables</a:t>
            </a:r>
            <a:endParaRPr b="0" i="0" sz="2700" u="none" cap="none" strike="noStrike">
              <a:solidFill>
                <a:schemeClr val="dk1"/>
              </a:solidFill>
              <a:latin typeface="Calibri"/>
              <a:ea typeface="Calibri"/>
              <a:cs typeface="Calibri"/>
              <a:sym typeface="Calibri"/>
            </a:endParaRPr>
          </a:p>
        </p:txBody>
      </p:sp>
      <p:sp>
        <p:nvSpPr>
          <p:cNvPr id="191" name="Google Shape;191;g2d83f3177c2_0_260"/>
          <p:cNvSpPr/>
          <p:nvPr/>
        </p:nvSpPr>
        <p:spPr>
          <a:xfrm>
            <a:off x="6121026" y="5546965"/>
            <a:ext cx="7813500" cy="11400"/>
          </a:xfrm>
          <a:prstGeom prst="roundRect">
            <a:avLst>
              <a:gd fmla="val 243487" name="adj"/>
            </a:avLst>
          </a:prstGeom>
          <a:solidFill>
            <a:srgbClr val="48446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92" name="Google Shape;192;g2d83f3177c2_0_260"/>
          <p:cNvSpPr/>
          <p:nvPr/>
        </p:nvSpPr>
        <p:spPr>
          <a:xfrm>
            <a:off x="695704" y="5649240"/>
            <a:ext cx="6665700" cy="643800"/>
          </a:xfrm>
          <a:prstGeom prst="roundRect">
            <a:avLst>
              <a:gd fmla="val 4323" name="adj"/>
            </a:avLst>
          </a:prstGeom>
          <a:solidFill>
            <a:srgbClr val="2F2B5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2800" u="none" cap="none" strike="noStrike">
              <a:solidFill>
                <a:schemeClr val="dk1"/>
              </a:solidFill>
              <a:latin typeface="Calibri"/>
              <a:ea typeface="Calibri"/>
              <a:cs typeface="Calibri"/>
              <a:sym typeface="Calibri"/>
            </a:endParaRPr>
          </a:p>
        </p:txBody>
      </p:sp>
      <p:sp>
        <p:nvSpPr>
          <p:cNvPr id="193" name="Google Shape;193;g2d83f3177c2_0_260"/>
          <p:cNvSpPr/>
          <p:nvPr/>
        </p:nvSpPr>
        <p:spPr>
          <a:xfrm>
            <a:off x="881204" y="5785566"/>
            <a:ext cx="119400" cy="371100"/>
          </a:xfrm>
          <a:prstGeom prst="rect">
            <a:avLst/>
          </a:prstGeom>
          <a:noFill/>
          <a:ln>
            <a:noFill/>
          </a:ln>
        </p:spPr>
        <p:txBody>
          <a:bodyPr anchorCtr="0" anchor="t" bIns="0" lIns="0" spcFirstLastPara="1" rIns="0" wrap="square" tIns="0">
            <a:noAutofit/>
          </a:bodyPr>
          <a:lstStyle/>
          <a:p>
            <a:pPr indent="0" lvl="0" marL="0" marR="0" rtl="0" algn="ctr">
              <a:lnSpc>
                <a:spcPct val="161111"/>
              </a:lnSpc>
              <a:spcBef>
                <a:spcPts val="0"/>
              </a:spcBef>
              <a:spcAft>
                <a:spcPts val="0"/>
              </a:spcAft>
              <a:buClr>
                <a:srgbClr val="D9E1FF"/>
              </a:buClr>
              <a:buSzPts val="1800"/>
              <a:buFont typeface="Kanit"/>
              <a:buNone/>
            </a:pPr>
            <a:r>
              <a:rPr b="0" i="0" lang="en-US" sz="2800" u="none" cap="none" strike="noStrike">
                <a:solidFill>
                  <a:srgbClr val="D9E1FF"/>
                </a:solidFill>
                <a:latin typeface="Kanit"/>
                <a:ea typeface="Kanit"/>
                <a:cs typeface="Kanit"/>
                <a:sym typeface="Kanit"/>
              </a:rPr>
              <a:t>5</a:t>
            </a:r>
            <a:endParaRPr b="0" i="0" sz="2800" u="none" cap="none" strike="noStrike">
              <a:solidFill>
                <a:schemeClr val="dk1"/>
              </a:solidFill>
              <a:latin typeface="Calibri"/>
              <a:ea typeface="Calibri"/>
              <a:cs typeface="Calibri"/>
              <a:sym typeface="Calibri"/>
            </a:endParaRPr>
          </a:p>
        </p:txBody>
      </p:sp>
      <p:sp>
        <p:nvSpPr>
          <p:cNvPr id="194" name="Google Shape;194;g2d83f3177c2_0_260"/>
          <p:cNvSpPr/>
          <p:nvPr/>
        </p:nvSpPr>
        <p:spPr>
          <a:xfrm>
            <a:off x="7547013" y="5834750"/>
            <a:ext cx="5038200" cy="272700"/>
          </a:xfrm>
          <a:prstGeom prst="rect">
            <a:avLst/>
          </a:prstGeom>
          <a:noFill/>
          <a:ln>
            <a:noFill/>
          </a:ln>
        </p:spPr>
        <p:txBody>
          <a:bodyPr anchorCtr="0" anchor="t" bIns="0" lIns="0" spcFirstLastPara="1" rIns="0" wrap="square" tIns="0">
            <a:noAutofit/>
          </a:bodyPr>
          <a:lstStyle/>
          <a:p>
            <a:pPr indent="0" lvl="0" marL="0" marR="0" rtl="0" algn="l">
              <a:lnSpc>
                <a:spcPct val="123529"/>
              </a:lnSpc>
              <a:spcBef>
                <a:spcPts val="0"/>
              </a:spcBef>
              <a:spcAft>
                <a:spcPts val="0"/>
              </a:spcAft>
              <a:buClr>
                <a:srgbClr val="D9E1FF"/>
              </a:buClr>
              <a:buSzPts val="1700"/>
              <a:buFont typeface="Kanit"/>
              <a:buNone/>
            </a:pPr>
            <a:r>
              <a:rPr b="0" i="0" lang="en-US" sz="2700" u="none" cap="none" strike="noStrike">
                <a:solidFill>
                  <a:srgbClr val="D9E1FF"/>
                </a:solidFill>
                <a:latin typeface="Kanit"/>
                <a:ea typeface="Kanit"/>
                <a:cs typeface="Kanit"/>
                <a:sym typeface="Kanit"/>
              </a:rPr>
              <a:t>UI/UX Integration System</a:t>
            </a:r>
            <a:endParaRPr b="0" i="0" sz="2700" u="none" cap="none" strike="noStrike">
              <a:solidFill>
                <a:schemeClr val="dk1"/>
              </a:solidFill>
              <a:latin typeface="Calibri"/>
              <a:ea typeface="Calibri"/>
              <a:cs typeface="Calibri"/>
              <a:sym typeface="Calibri"/>
            </a:endParaRPr>
          </a:p>
        </p:txBody>
      </p:sp>
      <p:pic>
        <p:nvPicPr>
          <p:cNvPr id="195" name="Google Shape;195;g2d83f3177c2_0_260"/>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00" name="Shape 200"/>
        <p:cNvGrpSpPr/>
        <p:nvPr/>
      </p:nvGrpSpPr>
      <p:grpSpPr>
        <a:xfrm>
          <a:off x="0" y="0"/>
          <a:ext cx="0" cy="0"/>
          <a:chOff x="0" y="0"/>
          <a:chExt cx="0" cy="0"/>
        </a:xfrm>
      </p:grpSpPr>
      <p:sp>
        <p:nvSpPr>
          <p:cNvPr id="201" name="Google Shape;201;p8"/>
          <p:cNvSpPr/>
          <p:nvPr/>
        </p:nvSpPr>
        <p:spPr>
          <a:xfrm>
            <a:off x="838875" y="3541763"/>
            <a:ext cx="4478100" cy="56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400"/>
              <a:buFont typeface="Kanit"/>
              <a:buNone/>
            </a:pPr>
            <a:r>
              <a:rPr b="0" i="0" lang="en-US" sz="4900" u="none" cap="none" strike="noStrike">
                <a:solidFill>
                  <a:schemeClr val="lt1"/>
                </a:solidFill>
                <a:latin typeface="Kanit"/>
                <a:ea typeface="Kanit"/>
                <a:cs typeface="Kanit"/>
                <a:sym typeface="Kanit"/>
              </a:rPr>
              <a:t>$100 </a:t>
            </a:r>
            <a:endParaRPr b="0" i="0" sz="4900" u="none" cap="none" strike="noStrike">
              <a:solidFill>
                <a:schemeClr val="lt1"/>
              </a:solidFill>
              <a:latin typeface="Calibri"/>
              <a:ea typeface="Calibri"/>
              <a:cs typeface="Calibri"/>
              <a:sym typeface="Calibri"/>
            </a:endParaRPr>
          </a:p>
        </p:txBody>
      </p:sp>
      <p:sp>
        <p:nvSpPr>
          <p:cNvPr id="202" name="Google Shape;202;p8"/>
          <p:cNvSpPr/>
          <p:nvPr/>
        </p:nvSpPr>
        <p:spPr>
          <a:xfrm>
            <a:off x="1671273" y="4454600"/>
            <a:ext cx="2905200" cy="2502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Manufacturing Cost / unit</a:t>
            </a:r>
            <a:endParaRPr b="0" i="0" sz="1750" u="none" cap="none" strike="noStrike">
              <a:solidFill>
                <a:schemeClr val="lt1"/>
              </a:solidFill>
              <a:latin typeface="Calibri"/>
              <a:ea typeface="Calibri"/>
              <a:cs typeface="Calibri"/>
              <a:sym typeface="Calibri"/>
            </a:endParaRPr>
          </a:p>
        </p:txBody>
      </p:sp>
      <p:sp>
        <p:nvSpPr>
          <p:cNvPr id="203" name="Google Shape;203;p8"/>
          <p:cNvSpPr/>
          <p:nvPr/>
        </p:nvSpPr>
        <p:spPr>
          <a:xfrm>
            <a:off x="4361348" y="3541763"/>
            <a:ext cx="5169600" cy="56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400"/>
              <a:buFont typeface="Kanit"/>
              <a:buNone/>
            </a:pPr>
            <a:r>
              <a:rPr b="0" i="0" lang="en-US" sz="4900" u="none" cap="none" strike="noStrike">
                <a:solidFill>
                  <a:schemeClr val="lt1"/>
                </a:solidFill>
                <a:latin typeface="Kanit"/>
                <a:ea typeface="Kanit"/>
                <a:cs typeface="Kanit"/>
                <a:sym typeface="Kanit"/>
              </a:rPr>
              <a:t>$200</a:t>
            </a:r>
            <a:endParaRPr b="0" i="0" sz="4900" u="none" cap="none" strike="noStrike">
              <a:solidFill>
                <a:schemeClr val="lt1"/>
              </a:solidFill>
              <a:latin typeface="Calibri"/>
              <a:ea typeface="Calibri"/>
              <a:cs typeface="Calibri"/>
              <a:sym typeface="Calibri"/>
            </a:endParaRPr>
          </a:p>
        </p:txBody>
      </p:sp>
      <p:sp>
        <p:nvSpPr>
          <p:cNvPr id="204" name="Google Shape;204;p8"/>
          <p:cNvSpPr/>
          <p:nvPr/>
        </p:nvSpPr>
        <p:spPr>
          <a:xfrm>
            <a:off x="5843402" y="4420275"/>
            <a:ext cx="2373900" cy="2502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Operating Cost / unit</a:t>
            </a:r>
            <a:endParaRPr b="0" i="0" sz="1750" u="none" cap="none" strike="noStrike">
              <a:solidFill>
                <a:schemeClr val="lt1"/>
              </a:solidFill>
              <a:latin typeface="Calibri"/>
              <a:ea typeface="Calibri"/>
              <a:cs typeface="Calibri"/>
              <a:sym typeface="Calibri"/>
            </a:endParaRPr>
          </a:p>
        </p:txBody>
      </p:sp>
      <p:sp>
        <p:nvSpPr>
          <p:cNvPr id="205" name="Google Shape;205;p8"/>
          <p:cNvSpPr/>
          <p:nvPr/>
        </p:nvSpPr>
        <p:spPr>
          <a:xfrm>
            <a:off x="1586151" y="5369719"/>
            <a:ext cx="6591900" cy="56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400"/>
              <a:buFont typeface="Kanit"/>
              <a:buNone/>
            </a:pPr>
            <a:r>
              <a:rPr b="0" i="0" lang="en-US" sz="4900" u="none" cap="none" strike="noStrike">
                <a:solidFill>
                  <a:schemeClr val="lt1"/>
                </a:solidFill>
                <a:latin typeface="Kanit"/>
                <a:ea typeface="Kanit"/>
                <a:cs typeface="Kanit"/>
                <a:sym typeface="Kanit"/>
              </a:rPr>
              <a:t>86%</a:t>
            </a:r>
            <a:endParaRPr b="0" i="0" sz="4900" u="none" cap="none" strike="noStrike">
              <a:solidFill>
                <a:schemeClr val="lt1"/>
              </a:solidFill>
              <a:latin typeface="Calibri"/>
              <a:ea typeface="Calibri"/>
              <a:cs typeface="Calibri"/>
              <a:sym typeface="Calibri"/>
            </a:endParaRPr>
          </a:p>
        </p:txBody>
      </p:sp>
      <p:sp>
        <p:nvSpPr>
          <p:cNvPr id="206" name="Google Shape;206;p8"/>
          <p:cNvSpPr/>
          <p:nvPr/>
        </p:nvSpPr>
        <p:spPr>
          <a:xfrm>
            <a:off x="2814276" y="6372350"/>
            <a:ext cx="3702900" cy="2502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Device Package Profit Margin / unit</a:t>
            </a:r>
            <a:endParaRPr b="0" i="0" sz="1750" u="none" cap="none" strike="noStrike">
              <a:solidFill>
                <a:schemeClr val="lt1"/>
              </a:solidFill>
              <a:latin typeface="Kanit"/>
              <a:ea typeface="Kanit"/>
              <a:cs typeface="Kanit"/>
              <a:sym typeface="Kanit"/>
            </a:endParaRPr>
          </a:p>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1300/1500*100%=86%</a:t>
            </a:r>
            <a:endParaRPr b="0" i="0" sz="1750" u="none" cap="none" strike="noStrike">
              <a:solidFill>
                <a:schemeClr val="lt1"/>
              </a:solidFill>
              <a:latin typeface="Kanit"/>
              <a:ea typeface="Kanit"/>
              <a:cs typeface="Kanit"/>
              <a:sym typeface="Kanit"/>
            </a:endParaRPr>
          </a:p>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 </a:t>
            </a:r>
            <a:endParaRPr b="0" i="0" sz="1750" u="none" cap="none" strike="noStrike">
              <a:solidFill>
                <a:schemeClr val="lt1"/>
              </a:solidFill>
              <a:latin typeface="Kanit"/>
              <a:ea typeface="Kanit"/>
              <a:cs typeface="Kanit"/>
              <a:sym typeface="Kanit"/>
            </a:endParaRPr>
          </a:p>
        </p:txBody>
      </p:sp>
      <p:sp>
        <p:nvSpPr>
          <p:cNvPr id="207" name="Google Shape;207;p8"/>
          <p:cNvSpPr/>
          <p:nvPr/>
        </p:nvSpPr>
        <p:spPr>
          <a:xfrm>
            <a:off x="6452116" y="5369719"/>
            <a:ext cx="6592200" cy="56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400"/>
              <a:buFont typeface="Kanit"/>
              <a:buNone/>
            </a:pPr>
            <a:r>
              <a:rPr b="0" i="0" lang="en-US" sz="4900" u="none" cap="none" strike="noStrike">
                <a:solidFill>
                  <a:schemeClr val="lt1"/>
                </a:solidFill>
                <a:latin typeface="Kanit"/>
                <a:ea typeface="Kanit"/>
                <a:cs typeface="Kanit"/>
                <a:sym typeface="Kanit"/>
              </a:rPr>
              <a:t>70%</a:t>
            </a:r>
            <a:endParaRPr b="0" i="0" sz="4900" u="none" cap="none" strike="noStrike">
              <a:solidFill>
                <a:schemeClr val="lt1"/>
              </a:solidFill>
              <a:latin typeface="Calibri"/>
              <a:ea typeface="Calibri"/>
              <a:cs typeface="Calibri"/>
              <a:sym typeface="Calibri"/>
            </a:endParaRPr>
          </a:p>
        </p:txBody>
      </p:sp>
      <p:sp>
        <p:nvSpPr>
          <p:cNvPr id="208" name="Google Shape;208;p8"/>
          <p:cNvSpPr/>
          <p:nvPr/>
        </p:nvSpPr>
        <p:spPr>
          <a:xfrm>
            <a:off x="7372925" y="6372350"/>
            <a:ext cx="5001000" cy="2502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Consumables &amp; Service Profit Margin / unit / year </a:t>
            </a:r>
            <a:endParaRPr b="0" i="0" sz="1750" u="none" cap="none" strike="noStrike">
              <a:solidFill>
                <a:schemeClr val="lt1"/>
              </a:solidFill>
              <a:latin typeface="Kanit"/>
              <a:ea typeface="Kanit"/>
              <a:cs typeface="Kanit"/>
              <a:sym typeface="Kanit"/>
            </a:endParaRPr>
          </a:p>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350/500*100%=70%</a:t>
            </a:r>
            <a:endParaRPr b="0" i="0" sz="1750" u="none" cap="none" strike="noStrike">
              <a:solidFill>
                <a:schemeClr val="lt1"/>
              </a:solidFill>
              <a:latin typeface="Kanit"/>
              <a:ea typeface="Kanit"/>
              <a:cs typeface="Kanit"/>
              <a:sym typeface="Kanit"/>
            </a:endParaRPr>
          </a:p>
        </p:txBody>
      </p:sp>
      <p:sp>
        <p:nvSpPr>
          <p:cNvPr id="209" name="Google Shape;209;p8"/>
          <p:cNvSpPr/>
          <p:nvPr/>
        </p:nvSpPr>
        <p:spPr>
          <a:xfrm>
            <a:off x="7506977" y="1302264"/>
            <a:ext cx="4172400" cy="2247000"/>
          </a:xfrm>
          <a:prstGeom prst="roundRect">
            <a:avLst>
              <a:gd fmla="val 1568" name="adj"/>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700"/>
              <a:buFont typeface="Arial"/>
              <a:buNone/>
            </a:pPr>
            <a:r>
              <a:t/>
            </a:r>
            <a:endParaRPr b="0" i="0" sz="4700" u="none" cap="none" strike="noStrike">
              <a:solidFill>
                <a:schemeClr val="lt1"/>
              </a:solidFill>
              <a:latin typeface="Kanit"/>
              <a:ea typeface="Kanit"/>
              <a:cs typeface="Kanit"/>
              <a:sym typeface="Kanit"/>
            </a:endParaRPr>
          </a:p>
        </p:txBody>
      </p:sp>
      <p:sp>
        <p:nvSpPr>
          <p:cNvPr id="210" name="Google Shape;210;p8"/>
          <p:cNvSpPr/>
          <p:nvPr/>
        </p:nvSpPr>
        <p:spPr>
          <a:xfrm>
            <a:off x="1862975" y="1624725"/>
            <a:ext cx="5433900" cy="3453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FFFFFF"/>
              </a:buClr>
              <a:buSzPts val="2150"/>
              <a:buFont typeface="Kanit"/>
              <a:buNone/>
            </a:pPr>
            <a:r>
              <a:rPr b="0" i="0" lang="en-US" sz="2300" u="none" cap="none" strike="noStrike">
                <a:solidFill>
                  <a:schemeClr val="lt1"/>
                </a:solidFill>
                <a:latin typeface="Kanit"/>
                <a:ea typeface="Kanit"/>
                <a:cs typeface="Kanit"/>
                <a:sym typeface="Kanit"/>
              </a:rPr>
              <a:t>Device Package Revenue : </a:t>
            </a:r>
            <a:r>
              <a:rPr b="1" i="0" lang="en-US" sz="2300" u="none" cap="none" strike="noStrike">
                <a:solidFill>
                  <a:schemeClr val="lt1"/>
                </a:solidFill>
                <a:latin typeface="Kanit"/>
                <a:ea typeface="Kanit"/>
                <a:cs typeface="Kanit"/>
                <a:sym typeface="Kanit"/>
              </a:rPr>
              <a:t>$1,500 / unit</a:t>
            </a:r>
            <a:endParaRPr b="1" i="0" sz="2300" u="none" cap="none" strike="noStrike">
              <a:solidFill>
                <a:schemeClr val="lt1"/>
              </a:solidFill>
              <a:latin typeface="Kanit"/>
              <a:ea typeface="Kanit"/>
              <a:cs typeface="Kanit"/>
              <a:sym typeface="Kanit"/>
            </a:endParaRPr>
          </a:p>
        </p:txBody>
      </p:sp>
      <p:sp>
        <p:nvSpPr>
          <p:cNvPr id="211" name="Google Shape;211;p8"/>
          <p:cNvSpPr/>
          <p:nvPr/>
        </p:nvSpPr>
        <p:spPr>
          <a:xfrm>
            <a:off x="1862971" y="2110839"/>
            <a:ext cx="3702900" cy="375600"/>
          </a:xfrm>
          <a:prstGeom prst="rect">
            <a:avLst/>
          </a:prstGeom>
          <a:noFill/>
          <a:ln>
            <a:noFill/>
          </a:ln>
        </p:spPr>
        <p:txBody>
          <a:bodyPr anchorCtr="0" anchor="t" bIns="0" lIns="0" spcFirstLastPara="1" rIns="0" wrap="square" tIns="0">
            <a:noAutofit/>
          </a:bodyPr>
          <a:lstStyle/>
          <a:p>
            <a:pPr indent="-342900" lvl="0" marL="342900" marR="0" rtl="0" algn="l">
              <a:lnSpc>
                <a:spcPct val="163888"/>
              </a:lnSpc>
              <a:spcBef>
                <a:spcPts val="0"/>
              </a:spcBef>
              <a:spcAft>
                <a:spcPts val="0"/>
              </a:spcAft>
              <a:buClr>
                <a:schemeClr val="lt1"/>
              </a:buClr>
              <a:buSzPts val="1800"/>
              <a:buFont typeface="Kanit Light"/>
              <a:buChar char="•"/>
            </a:pPr>
            <a:r>
              <a:rPr b="0" i="0" lang="en-US" sz="1800" u="none" cap="none" strike="noStrike">
                <a:solidFill>
                  <a:schemeClr val="lt1"/>
                </a:solidFill>
                <a:latin typeface="Kanit Light"/>
                <a:ea typeface="Kanit Light"/>
                <a:cs typeface="Kanit Light"/>
                <a:sym typeface="Kanit Light"/>
              </a:rPr>
              <a:t>Hardwear x 1 unit</a:t>
            </a:r>
            <a:endParaRPr b="0" i="0" sz="1800" u="none" cap="none" strike="noStrike">
              <a:solidFill>
                <a:schemeClr val="lt1"/>
              </a:solidFill>
              <a:latin typeface="Kanit"/>
              <a:ea typeface="Kanit"/>
              <a:cs typeface="Kanit"/>
              <a:sym typeface="Kanit"/>
            </a:endParaRPr>
          </a:p>
        </p:txBody>
      </p:sp>
      <p:sp>
        <p:nvSpPr>
          <p:cNvPr id="212" name="Google Shape;212;p8"/>
          <p:cNvSpPr/>
          <p:nvPr/>
        </p:nvSpPr>
        <p:spPr>
          <a:xfrm>
            <a:off x="1862971" y="2568635"/>
            <a:ext cx="3702900" cy="375600"/>
          </a:xfrm>
          <a:prstGeom prst="rect">
            <a:avLst/>
          </a:prstGeom>
          <a:noFill/>
          <a:ln>
            <a:noFill/>
          </a:ln>
        </p:spPr>
        <p:txBody>
          <a:bodyPr anchorCtr="0" anchor="t" bIns="0" lIns="0" spcFirstLastPara="1" rIns="0" wrap="square" tIns="0">
            <a:noAutofit/>
          </a:bodyPr>
          <a:lstStyle/>
          <a:p>
            <a:pPr indent="-342900" lvl="0" marL="342900" marR="0" rtl="0" algn="l">
              <a:lnSpc>
                <a:spcPct val="163888"/>
              </a:lnSpc>
              <a:spcBef>
                <a:spcPts val="0"/>
              </a:spcBef>
              <a:spcAft>
                <a:spcPts val="0"/>
              </a:spcAft>
              <a:buClr>
                <a:schemeClr val="lt1"/>
              </a:buClr>
              <a:buSzPts val="1800"/>
              <a:buFont typeface="Kanit Light"/>
              <a:buChar char="•"/>
            </a:pPr>
            <a:r>
              <a:rPr b="0" i="0" lang="en-US" sz="1800" u="none" cap="none" strike="noStrike">
                <a:solidFill>
                  <a:schemeClr val="lt1"/>
                </a:solidFill>
                <a:latin typeface="Kanit Light"/>
                <a:ea typeface="Kanit Light"/>
                <a:cs typeface="Kanit Light"/>
                <a:sym typeface="Kanit Light"/>
              </a:rPr>
              <a:t>3-year warranty included</a:t>
            </a:r>
            <a:endParaRPr b="0" i="0" sz="1800" u="none" cap="none" strike="noStrike">
              <a:solidFill>
                <a:schemeClr val="lt1"/>
              </a:solidFill>
              <a:latin typeface="Kanit"/>
              <a:ea typeface="Kanit"/>
              <a:cs typeface="Kanit"/>
              <a:sym typeface="Kanit"/>
            </a:endParaRPr>
          </a:p>
        </p:txBody>
      </p:sp>
      <p:sp>
        <p:nvSpPr>
          <p:cNvPr id="213" name="Google Shape;213;p8"/>
          <p:cNvSpPr/>
          <p:nvPr/>
        </p:nvSpPr>
        <p:spPr>
          <a:xfrm>
            <a:off x="7741781" y="1537050"/>
            <a:ext cx="5169600" cy="345300"/>
          </a:xfrm>
          <a:prstGeom prst="rect">
            <a:avLst/>
          </a:prstGeom>
          <a:noFill/>
          <a:ln>
            <a:noFill/>
          </a:ln>
        </p:spPr>
        <p:txBody>
          <a:bodyPr anchorCtr="0" anchor="t" bIns="0" lIns="0" spcFirstLastPara="1" rIns="0" wrap="square" tIns="0">
            <a:noAutofit/>
          </a:bodyPr>
          <a:lstStyle/>
          <a:p>
            <a:pPr indent="0" lvl="0" marL="0" marR="0" rtl="0" algn="l">
              <a:lnSpc>
                <a:spcPct val="125581"/>
              </a:lnSpc>
              <a:spcBef>
                <a:spcPts val="0"/>
              </a:spcBef>
              <a:spcAft>
                <a:spcPts val="0"/>
              </a:spcAft>
              <a:buClr>
                <a:srgbClr val="FFFFFF"/>
              </a:buClr>
              <a:buSzPts val="2150"/>
              <a:buFont typeface="Kanit"/>
              <a:buNone/>
            </a:pPr>
            <a:r>
              <a:rPr b="0" i="0" lang="en-US" sz="2300" u="none" cap="none" strike="noStrike">
                <a:solidFill>
                  <a:schemeClr val="lt1"/>
                </a:solidFill>
                <a:latin typeface="Kanit"/>
                <a:ea typeface="Kanit"/>
                <a:cs typeface="Kanit"/>
                <a:sym typeface="Kanit"/>
              </a:rPr>
              <a:t>Recurring Revenue : </a:t>
            </a:r>
            <a:r>
              <a:rPr b="1" i="0" lang="en-US" sz="2300" u="none" cap="none" strike="noStrike">
                <a:solidFill>
                  <a:schemeClr val="lt1"/>
                </a:solidFill>
                <a:latin typeface="Kanit"/>
                <a:ea typeface="Kanit"/>
                <a:cs typeface="Kanit"/>
                <a:sym typeface="Kanit"/>
              </a:rPr>
              <a:t>$500 / unit / year </a:t>
            </a:r>
            <a:endParaRPr b="1" i="0" sz="2300" u="none" cap="none" strike="noStrike">
              <a:solidFill>
                <a:schemeClr val="lt1"/>
              </a:solidFill>
              <a:latin typeface="Kanit"/>
              <a:ea typeface="Kanit"/>
              <a:cs typeface="Kanit"/>
              <a:sym typeface="Kanit"/>
            </a:endParaRPr>
          </a:p>
        </p:txBody>
      </p:sp>
      <p:sp>
        <p:nvSpPr>
          <p:cNvPr id="214" name="Google Shape;214;p8"/>
          <p:cNvSpPr/>
          <p:nvPr/>
        </p:nvSpPr>
        <p:spPr>
          <a:xfrm>
            <a:off x="7741778" y="2023200"/>
            <a:ext cx="5537400" cy="375600"/>
          </a:xfrm>
          <a:prstGeom prst="rect">
            <a:avLst/>
          </a:prstGeom>
          <a:noFill/>
          <a:ln>
            <a:noFill/>
          </a:ln>
        </p:spPr>
        <p:txBody>
          <a:bodyPr anchorCtr="0" anchor="t" bIns="0" lIns="0" spcFirstLastPara="1" rIns="0" wrap="square" tIns="0">
            <a:noAutofit/>
          </a:bodyPr>
          <a:lstStyle/>
          <a:p>
            <a:pPr indent="-342900" lvl="0" marL="342900" marR="0" rtl="0" algn="l">
              <a:lnSpc>
                <a:spcPct val="163888"/>
              </a:lnSpc>
              <a:spcBef>
                <a:spcPts val="0"/>
              </a:spcBef>
              <a:spcAft>
                <a:spcPts val="0"/>
              </a:spcAft>
              <a:buClr>
                <a:schemeClr val="lt1"/>
              </a:buClr>
              <a:buSzPts val="1800"/>
              <a:buFont typeface="Kanit Light"/>
              <a:buChar char="•"/>
            </a:pPr>
            <a:r>
              <a:rPr b="0" i="0" lang="en-US" sz="1800" u="none" cap="none" strike="noStrike">
                <a:solidFill>
                  <a:schemeClr val="lt1"/>
                </a:solidFill>
                <a:latin typeface="Kanit Light"/>
                <a:ea typeface="Kanit Light"/>
                <a:cs typeface="Kanit Light"/>
                <a:sym typeface="Kanit Light"/>
              </a:rPr>
              <a:t>Consumables accessories : $200 / unit / year</a:t>
            </a:r>
            <a:endParaRPr b="0" i="0" sz="1800" u="none" cap="none" strike="noStrike">
              <a:solidFill>
                <a:schemeClr val="lt1"/>
              </a:solidFill>
              <a:latin typeface="Kanit"/>
              <a:ea typeface="Kanit"/>
              <a:cs typeface="Kanit"/>
              <a:sym typeface="Kanit"/>
            </a:endParaRPr>
          </a:p>
        </p:txBody>
      </p:sp>
      <p:sp>
        <p:nvSpPr>
          <p:cNvPr id="215" name="Google Shape;215;p8"/>
          <p:cNvSpPr/>
          <p:nvPr/>
        </p:nvSpPr>
        <p:spPr>
          <a:xfrm>
            <a:off x="7741774" y="2480975"/>
            <a:ext cx="6990900" cy="375600"/>
          </a:xfrm>
          <a:prstGeom prst="rect">
            <a:avLst/>
          </a:prstGeom>
          <a:noFill/>
          <a:ln>
            <a:noFill/>
          </a:ln>
        </p:spPr>
        <p:txBody>
          <a:bodyPr anchorCtr="0" anchor="t" bIns="0" lIns="0" spcFirstLastPara="1" rIns="0" wrap="square" tIns="0">
            <a:noAutofit/>
          </a:bodyPr>
          <a:lstStyle/>
          <a:p>
            <a:pPr indent="-342900" lvl="0" marL="342900" marR="0" rtl="0" algn="l">
              <a:lnSpc>
                <a:spcPct val="163888"/>
              </a:lnSpc>
              <a:spcBef>
                <a:spcPts val="0"/>
              </a:spcBef>
              <a:spcAft>
                <a:spcPts val="0"/>
              </a:spcAft>
              <a:buClr>
                <a:schemeClr val="lt1"/>
              </a:buClr>
              <a:buSzPts val="1800"/>
              <a:buFont typeface="Kanit Light"/>
              <a:buChar char="•"/>
            </a:pPr>
            <a:r>
              <a:rPr b="0" i="0" lang="en-US" sz="1800" u="none" cap="none" strike="noStrike">
                <a:solidFill>
                  <a:schemeClr val="lt1"/>
                </a:solidFill>
                <a:latin typeface="Kanit Light"/>
                <a:ea typeface="Kanit Light"/>
                <a:cs typeface="Kanit Light"/>
                <a:sym typeface="Kanit Light"/>
              </a:rPr>
              <a:t>Technology on call  Support: $300 / unit/ year</a:t>
            </a:r>
            <a:endParaRPr b="0" i="0" sz="1800" u="none" cap="none" strike="noStrike">
              <a:solidFill>
                <a:schemeClr val="lt1"/>
              </a:solidFill>
              <a:latin typeface="Kanit"/>
              <a:ea typeface="Kanit"/>
              <a:cs typeface="Kanit"/>
              <a:sym typeface="Kanit"/>
            </a:endParaRPr>
          </a:p>
        </p:txBody>
      </p:sp>
      <p:sp>
        <p:nvSpPr>
          <p:cNvPr id="216" name="Google Shape;216;p8"/>
          <p:cNvSpPr/>
          <p:nvPr/>
        </p:nvSpPr>
        <p:spPr>
          <a:xfrm>
            <a:off x="7741768" y="2869417"/>
            <a:ext cx="3702900" cy="375600"/>
          </a:xfrm>
          <a:prstGeom prst="rect">
            <a:avLst/>
          </a:prstGeom>
          <a:noFill/>
          <a:ln>
            <a:noFill/>
          </a:ln>
        </p:spPr>
        <p:txBody>
          <a:bodyPr anchorCtr="0" anchor="t" bIns="0" lIns="0" spcFirstLastPara="1" rIns="0" wrap="square" tIns="0">
            <a:noAutofit/>
          </a:bodyPr>
          <a:lstStyle/>
          <a:p>
            <a:pPr indent="-342900" lvl="0" marL="342900" marR="0" rtl="0" algn="l">
              <a:lnSpc>
                <a:spcPct val="163888"/>
              </a:lnSpc>
              <a:spcBef>
                <a:spcPts val="0"/>
              </a:spcBef>
              <a:spcAft>
                <a:spcPts val="0"/>
              </a:spcAft>
              <a:buClr>
                <a:schemeClr val="lt1"/>
              </a:buClr>
              <a:buSzPts val="1800"/>
              <a:buFont typeface="Kanit Light"/>
              <a:buChar char="•"/>
            </a:pPr>
            <a:r>
              <a:rPr b="0" i="0" lang="en-US" sz="1800" u="none" cap="none" strike="noStrike">
                <a:solidFill>
                  <a:schemeClr val="lt1"/>
                </a:solidFill>
                <a:latin typeface="Kanit Light"/>
                <a:ea typeface="Kanit Light"/>
                <a:cs typeface="Kanit Light"/>
                <a:sym typeface="Kanit Light"/>
              </a:rPr>
              <a:t>Data Services: Custom pricing</a:t>
            </a:r>
            <a:endParaRPr b="0" i="0" sz="1800" u="none" cap="none" strike="noStrike">
              <a:solidFill>
                <a:schemeClr val="lt1"/>
              </a:solidFill>
              <a:latin typeface="Kanit"/>
              <a:ea typeface="Kanit"/>
              <a:cs typeface="Kanit"/>
              <a:sym typeface="Kanit"/>
            </a:endParaRPr>
          </a:p>
        </p:txBody>
      </p:sp>
      <p:sp>
        <p:nvSpPr>
          <p:cNvPr id="217" name="Google Shape;217;p8"/>
          <p:cNvSpPr/>
          <p:nvPr/>
        </p:nvSpPr>
        <p:spPr>
          <a:xfrm>
            <a:off x="233600" y="410175"/>
            <a:ext cx="13896600" cy="532200"/>
          </a:xfrm>
          <a:prstGeom prst="rect">
            <a:avLst/>
          </a:prstGeom>
          <a:noFill/>
          <a:ln>
            <a:noFill/>
          </a:ln>
        </p:spPr>
        <p:txBody>
          <a:bodyPr anchorCtr="0" anchor="t" bIns="0" lIns="0" spcFirstLastPara="1" rIns="0" wrap="square" tIns="0">
            <a:noAutofit/>
          </a:bodyPr>
          <a:lstStyle/>
          <a:p>
            <a:pPr indent="0" lvl="0" marL="0" marR="0" rtl="0" algn="ctr">
              <a:lnSpc>
                <a:spcPct val="123880"/>
              </a:lnSpc>
              <a:spcBef>
                <a:spcPts val="0"/>
              </a:spcBef>
              <a:spcAft>
                <a:spcPts val="0"/>
              </a:spcAft>
              <a:buClr>
                <a:srgbClr val="FFFFFF"/>
              </a:buClr>
              <a:buSzPts val="3350"/>
              <a:buFont typeface="Kanit"/>
              <a:buNone/>
            </a:pPr>
            <a:r>
              <a:rPr b="0" i="0" lang="en-US" sz="4200" u="none" cap="none" strike="noStrike">
                <a:solidFill>
                  <a:srgbClr val="FFFFFF"/>
                </a:solidFill>
                <a:latin typeface="Kanit"/>
                <a:ea typeface="Kanit"/>
                <a:cs typeface="Kanit"/>
                <a:sym typeface="Kanit"/>
              </a:rPr>
              <a:t>Revenue</a:t>
            </a:r>
            <a:r>
              <a:rPr b="0" i="0" lang="en-US" sz="4200" u="none" cap="none" strike="noStrike">
                <a:solidFill>
                  <a:srgbClr val="FFFFFF"/>
                </a:solidFill>
                <a:latin typeface="Kanit"/>
                <a:ea typeface="Kanit"/>
                <a:cs typeface="Kanit"/>
                <a:sym typeface="Kanit"/>
              </a:rPr>
              <a:t> Model </a:t>
            </a:r>
            <a:endParaRPr b="0" i="0" sz="4200" u="none" cap="none" strike="noStrike">
              <a:solidFill>
                <a:schemeClr val="dk1"/>
              </a:solidFill>
              <a:latin typeface="Kanit"/>
              <a:ea typeface="Kanit"/>
              <a:cs typeface="Kanit"/>
              <a:sym typeface="Kanit"/>
            </a:endParaRPr>
          </a:p>
        </p:txBody>
      </p:sp>
      <p:pic>
        <p:nvPicPr>
          <p:cNvPr id="218" name="Google Shape;218;p8"/>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sp>
        <p:nvSpPr>
          <p:cNvPr id="219" name="Google Shape;219;p8"/>
          <p:cNvSpPr/>
          <p:nvPr/>
        </p:nvSpPr>
        <p:spPr>
          <a:xfrm>
            <a:off x="8916673" y="3604375"/>
            <a:ext cx="4866600" cy="5616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D9E1FF"/>
              </a:buClr>
              <a:buSzPts val="4400"/>
              <a:buFont typeface="Kanit"/>
              <a:buNone/>
            </a:pPr>
            <a:r>
              <a:rPr b="0" i="0" lang="en-US" sz="4900" u="none" cap="none" strike="noStrike">
                <a:solidFill>
                  <a:schemeClr val="lt1"/>
                </a:solidFill>
                <a:latin typeface="Kanit"/>
                <a:ea typeface="Kanit"/>
                <a:cs typeface="Kanit"/>
                <a:sym typeface="Kanit"/>
              </a:rPr>
              <a:t>$150</a:t>
            </a:r>
            <a:endParaRPr b="0" i="0" sz="4900" u="none" cap="none" strike="noStrike">
              <a:solidFill>
                <a:schemeClr val="lt1"/>
              </a:solidFill>
              <a:latin typeface="Calibri"/>
              <a:ea typeface="Calibri"/>
              <a:cs typeface="Calibri"/>
              <a:sym typeface="Calibri"/>
            </a:endParaRPr>
          </a:p>
        </p:txBody>
      </p:sp>
      <p:sp>
        <p:nvSpPr>
          <p:cNvPr id="220" name="Google Shape;220;p8"/>
          <p:cNvSpPr/>
          <p:nvPr/>
        </p:nvSpPr>
        <p:spPr>
          <a:xfrm>
            <a:off x="9416173" y="4460400"/>
            <a:ext cx="4172400" cy="250200"/>
          </a:xfrm>
          <a:prstGeom prst="rect">
            <a:avLst/>
          </a:prstGeom>
          <a:noFill/>
          <a:ln>
            <a:noFill/>
          </a:ln>
        </p:spPr>
        <p:txBody>
          <a:bodyPr anchorCtr="0" anchor="t" bIns="0" lIns="0" spcFirstLastPara="1" rIns="0" wrap="square" tIns="0">
            <a:noAutofit/>
          </a:bodyPr>
          <a:lstStyle/>
          <a:p>
            <a:pPr indent="0" lvl="0" marL="0" marR="0" rtl="0" algn="ctr">
              <a:lnSpc>
                <a:spcPct val="125806"/>
              </a:lnSpc>
              <a:spcBef>
                <a:spcPts val="0"/>
              </a:spcBef>
              <a:spcAft>
                <a:spcPts val="0"/>
              </a:spcAft>
              <a:buClr>
                <a:srgbClr val="D9E1FF"/>
              </a:buClr>
              <a:buSzPts val="1550"/>
              <a:buFont typeface="Kanit"/>
              <a:buNone/>
            </a:pPr>
            <a:r>
              <a:rPr b="0" i="0" lang="en-US" sz="1750" u="none" cap="none" strike="noStrike">
                <a:solidFill>
                  <a:schemeClr val="lt1"/>
                </a:solidFill>
                <a:latin typeface="Kanit"/>
                <a:ea typeface="Kanit"/>
                <a:cs typeface="Kanit"/>
                <a:sym typeface="Kanit"/>
              </a:rPr>
              <a:t>Consumables &amp; Service Cost / unit / year</a:t>
            </a:r>
            <a:endParaRPr b="0" i="0" sz="1750" u="none" cap="none" strike="noStrike">
              <a:solidFill>
                <a:schemeClr val="lt1"/>
              </a:solidFill>
              <a:latin typeface="Kanit"/>
              <a:ea typeface="Kanit"/>
              <a:cs typeface="Kanit"/>
              <a:sym typeface="Kanit"/>
            </a:endParaRPr>
          </a:p>
          <a:p>
            <a:pPr indent="0" lvl="0" marL="0" marR="0" rtl="0" algn="ctr">
              <a:lnSpc>
                <a:spcPct val="125806"/>
              </a:lnSpc>
              <a:spcBef>
                <a:spcPts val="0"/>
              </a:spcBef>
              <a:spcAft>
                <a:spcPts val="0"/>
              </a:spcAft>
              <a:buClr>
                <a:srgbClr val="D9E1FF"/>
              </a:buClr>
              <a:buSzPts val="1550"/>
              <a:buFont typeface="Kanit"/>
              <a:buNone/>
            </a:pPr>
            <a:r>
              <a:t/>
            </a:r>
            <a:endParaRPr b="0" i="0" sz="1750" u="none" cap="none" strike="noStrike">
              <a:solidFill>
                <a:schemeClr val="lt1"/>
              </a:solidFill>
              <a:latin typeface="Kanit"/>
              <a:ea typeface="Kanit"/>
              <a:cs typeface="Kanit"/>
              <a:sym typeface="Kani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25" name="Shape 225"/>
        <p:cNvGrpSpPr/>
        <p:nvPr/>
      </p:nvGrpSpPr>
      <p:grpSpPr>
        <a:xfrm>
          <a:off x="0" y="0"/>
          <a:ext cx="0" cy="0"/>
          <a:chOff x="0" y="0"/>
          <a:chExt cx="0" cy="0"/>
        </a:xfrm>
      </p:grpSpPr>
      <p:sp>
        <p:nvSpPr>
          <p:cNvPr id="226" name="Google Shape;226;g32b6207e72b_0_160"/>
          <p:cNvSpPr/>
          <p:nvPr/>
        </p:nvSpPr>
        <p:spPr>
          <a:xfrm>
            <a:off x="233600" y="410175"/>
            <a:ext cx="13896600" cy="532200"/>
          </a:xfrm>
          <a:prstGeom prst="rect">
            <a:avLst/>
          </a:prstGeom>
          <a:noFill/>
          <a:ln>
            <a:noFill/>
          </a:ln>
        </p:spPr>
        <p:txBody>
          <a:bodyPr anchorCtr="0" anchor="t" bIns="0" lIns="0" spcFirstLastPara="1" rIns="0" wrap="square" tIns="0">
            <a:noAutofit/>
          </a:bodyPr>
          <a:lstStyle/>
          <a:p>
            <a:pPr indent="0" lvl="0" marL="0" marR="0" rtl="0" algn="ctr">
              <a:lnSpc>
                <a:spcPct val="123880"/>
              </a:lnSpc>
              <a:spcBef>
                <a:spcPts val="0"/>
              </a:spcBef>
              <a:spcAft>
                <a:spcPts val="0"/>
              </a:spcAft>
              <a:buClr>
                <a:srgbClr val="FFFFFF"/>
              </a:buClr>
              <a:buSzPts val="3350"/>
              <a:buFont typeface="Kanit"/>
              <a:buNone/>
            </a:pPr>
            <a:r>
              <a:rPr lang="en-US" sz="4200">
                <a:solidFill>
                  <a:srgbClr val="FFFFFF"/>
                </a:solidFill>
                <a:latin typeface="Kanit"/>
                <a:ea typeface="Kanit"/>
                <a:cs typeface="Kanit"/>
                <a:sym typeface="Kanit"/>
              </a:rPr>
              <a:t>F</a:t>
            </a:r>
            <a:r>
              <a:rPr lang="en-US" sz="4200">
                <a:solidFill>
                  <a:srgbClr val="FFFFFF"/>
                </a:solidFill>
                <a:latin typeface="Kanit"/>
                <a:ea typeface="Kanit"/>
                <a:cs typeface="Kanit"/>
                <a:sym typeface="Kanit"/>
              </a:rPr>
              <a:t>inancial Projections</a:t>
            </a:r>
            <a:endParaRPr b="0" i="0" sz="4200" u="none" cap="none" strike="noStrike">
              <a:solidFill>
                <a:schemeClr val="dk1"/>
              </a:solidFill>
              <a:latin typeface="Kanit"/>
              <a:ea typeface="Kanit"/>
              <a:cs typeface="Kanit"/>
              <a:sym typeface="Kanit"/>
            </a:endParaRPr>
          </a:p>
        </p:txBody>
      </p:sp>
      <p:pic>
        <p:nvPicPr>
          <p:cNvPr id="227" name="Google Shape;227;g32b6207e72b_0_160"/>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graphicFrame>
        <p:nvGraphicFramePr>
          <p:cNvPr id="228" name="Google Shape;228;g32b6207e72b_0_160"/>
          <p:cNvGraphicFramePr/>
          <p:nvPr/>
        </p:nvGraphicFramePr>
        <p:xfrm>
          <a:off x="2321150" y="1442000"/>
          <a:ext cx="3000000" cy="3000000"/>
        </p:xfrm>
        <a:graphic>
          <a:graphicData uri="http://schemas.openxmlformats.org/drawingml/2006/table">
            <a:tbl>
              <a:tblPr>
                <a:noFill/>
                <a:tableStyleId>{80AA3F1E-392B-4EB7-AC32-806A1295D027}</a:tableStyleId>
              </a:tblPr>
              <a:tblGrid>
                <a:gridCol w="2365950"/>
                <a:gridCol w="2289025"/>
                <a:gridCol w="2462125"/>
                <a:gridCol w="2462125"/>
              </a:tblGrid>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Year</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2025</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2026</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2027</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Units Sold</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2000</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5000</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10000</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Total Revenue</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$4,000,000.00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$10,000,000.00 </a:t>
                      </a:r>
                      <a:endParaRPr b="1" sz="1800">
                        <a:solidFill>
                          <a:schemeClr val="lt1"/>
                        </a:solidFill>
                        <a:highlight>
                          <a:schemeClr val="lt1"/>
                        </a:highlight>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$20,000,000.00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Total Costs</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$1,150,000.00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$2,500,000.00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$4,750,000.00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Gross Profit</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$3,100,000.00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$7,750,000.00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$15,500,000.00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Operating Profit</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$2,850,000.00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$7,500,000.00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$15,250,000.00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Net Profit</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$2,137,500.00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$5,625,000.00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$11,437,500.00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83425">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Net Cash Flow</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$1,437,500.00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$5,625,000.00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800">
                          <a:solidFill>
                            <a:schemeClr val="lt1"/>
                          </a:solidFill>
                          <a:latin typeface="Calibri"/>
                          <a:ea typeface="Calibri"/>
                          <a:cs typeface="Calibri"/>
                          <a:sym typeface="Calibri"/>
                        </a:rPr>
                        <a:t>$11,437,500.00 </a:t>
                      </a:r>
                      <a:endParaRPr b="1" sz="1800">
                        <a:solidFill>
                          <a:schemeClr val="lt1"/>
                        </a:solidFill>
                        <a:latin typeface="Calibri"/>
                        <a:ea typeface="Calibri"/>
                        <a:cs typeface="Calibri"/>
                        <a:sym typeface="Calibri"/>
                      </a:endParaRPr>
                    </a:p>
                  </a:txBody>
                  <a:tcPr marT="9525" marB="91425"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29AA"/>
            </a:gs>
            <a:gs pos="100000">
              <a:srgbClr val="1E123D"/>
            </a:gs>
          </a:gsLst>
          <a:path path="circle">
            <a:fillToRect b="50%" l="50%" r="50%" t="50%"/>
          </a:path>
          <a:tileRect/>
        </a:gradFill>
      </p:bgPr>
    </p:bg>
    <p:spTree>
      <p:nvGrpSpPr>
        <p:cNvPr id="233" name="Shape 233"/>
        <p:cNvGrpSpPr/>
        <p:nvPr/>
      </p:nvGrpSpPr>
      <p:grpSpPr>
        <a:xfrm>
          <a:off x="0" y="0"/>
          <a:ext cx="0" cy="0"/>
          <a:chOff x="0" y="0"/>
          <a:chExt cx="0" cy="0"/>
        </a:xfrm>
      </p:grpSpPr>
      <p:sp>
        <p:nvSpPr>
          <p:cNvPr id="234" name="Google Shape;234;g2d83f3177c2_0_190"/>
          <p:cNvSpPr/>
          <p:nvPr/>
        </p:nvSpPr>
        <p:spPr>
          <a:xfrm>
            <a:off x="550006" y="499050"/>
            <a:ext cx="13537200" cy="635100"/>
          </a:xfrm>
          <a:prstGeom prst="rect">
            <a:avLst/>
          </a:prstGeom>
          <a:noFill/>
          <a:ln>
            <a:noFill/>
          </a:ln>
        </p:spPr>
        <p:txBody>
          <a:bodyPr anchorCtr="0" anchor="t" bIns="0" lIns="0" spcFirstLastPara="1" rIns="0" wrap="square" tIns="0">
            <a:noAutofit/>
          </a:bodyPr>
          <a:lstStyle/>
          <a:p>
            <a:pPr indent="0" lvl="0" marL="0" marR="0" rtl="0" algn="ctr">
              <a:lnSpc>
                <a:spcPct val="125316"/>
              </a:lnSpc>
              <a:spcBef>
                <a:spcPts val="0"/>
              </a:spcBef>
              <a:spcAft>
                <a:spcPts val="0"/>
              </a:spcAft>
              <a:buClr>
                <a:srgbClr val="FFFFFF"/>
              </a:buClr>
              <a:buSzPts val="3950"/>
              <a:buFont typeface="Kanit"/>
              <a:buNone/>
            </a:pPr>
            <a:r>
              <a:rPr b="0" i="0" lang="en-US" sz="4200" u="none" cap="none" strike="noStrike">
                <a:solidFill>
                  <a:srgbClr val="FFFFFF"/>
                </a:solidFill>
                <a:latin typeface="Kanit"/>
                <a:ea typeface="Kanit"/>
                <a:cs typeface="Kanit"/>
                <a:sym typeface="Kanit"/>
              </a:rPr>
              <a:t>Go-to-Market Strategy</a:t>
            </a:r>
            <a:endParaRPr b="0" i="0" sz="4200" u="none" cap="none" strike="noStrike">
              <a:solidFill>
                <a:schemeClr val="dk1"/>
              </a:solidFill>
              <a:latin typeface="Kanit"/>
              <a:ea typeface="Kanit"/>
              <a:cs typeface="Kanit"/>
              <a:sym typeface="Kanit"/>
            </a:endParaRPr>
          </a:p>
        </p:txBody>
      </p:sp>
      <p:sp>
        <p:nvSpPr>
          <p:cNvPr id="235" name="Google Shape;235;g2d83f3177c2_0_190"/>
          <p:cNvSpPr/>
          <p:nvPr/>
        </p:nvSpPr>
        <p:spPr>
          <a:xfrm>
            <a:off x="1356875" y="2177122"/>
            <a:ext cx="3917100" cy="19740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D9E1FF"/>
              </a:buClr>
              <a:buSzPts val="1950"/>
              <a:buFont typeface="Kanit"/>
              <a:buNone/>
            </a:pPr>
            <a:r>
              <a:rPr b="0" i="0" lang="en-US" sz="2250" u="none" cap="none" strike="noStrike">
                <a:solidFill>
                  <a:schemeClr val="lt1"/>
                </a:solidFill>
                <a:latin typeface="Kanit"/>
                <a:ea typeface="Kanit"/>
                <a:cs typeface="Kanit"/>
                <a:sym typeface="Kanit"/>
              </a:rPr>
              <a:t>Direct Channel</a:t>
            </a:r>
            <a:endParaRPr b="0" i="0" sz="225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D9E1FF"/>
              </a:buClr>
              <a:buSzPts val="1650"/>
              <a:buFont typeface="Martel Sans Light"/>
              <a:buNone/>
            </a:pPr>
            <a:r>
              <a:rPr b="0" i="0" lang="en-US" sz="1950" u="none" cap="none" strike="noStrike">
                <a:solidFill>
                  <a:schemeClr val="lt1"/>
                </a:solidFill>
                <a:latin typeface="Kanit Light"/>
                <a:ea typeface="Kanit Light"/>
                <a:cs typeface="Kanit Light"/>
                <a:sym typeface="Kanit Light"/>
              </a:rPr>
              <a:t>-Digital marketing </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D9E1FF"/>
              </a:buClr>
              <a:buSzPts val="1650"/>
              <a:buFont typeface="Martel Sans Light"/>
              <a:buNone/>
            </a:pPr>
            <a:r>
              <a:rPr b="0" i="0" lang="en-US" sz="1950" u="none" cap="none" strike="noStrike">
                <a:solidFill>
                  <a:schemeClr val="lt1"/>
                </a:solidFill>
                <a:latin typeface="Kanit Light"/>
                <a:ea typeface="Kanit Light"/>
                <a:cs typeface="Kanit Light"/>
                <a:sym typeface="Kanit Light"/>
              </a:rPr>
              <a:t>-Scientific conferences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D9E1FF"/>
              </a:buClr>
              <a:buSzPts val="1650"/>
              <a:buFont typeface="Martel Sans Light"/>
              <a:buNone/>
            </a:pPr>
            <a:r>
              <a:rPr b="0" i="0" lang="en-US" sz="1950" u="none" cap="none" strike="noStrike">
                <a:solidFill>
                  <a:schemeClr val="lt1"/>
                </a:solidFill>
                <a:latin typeface="Kanit Light"/>
                <a:ea typeface="Kanit Light"/>
                <a:cs typeface="Kanit Light"/>
                <a:sym typeface="Kanit Light"/>
              </a:rPr>
              <a:t>-Direct sales team </a:t>
            </a:r>
            <a:endParaRPr b="0" i="0" sz="195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D9E1FF"/>
              </a:buClr>
              <a:buSzPts val="1950"/>
              <a:buFont typeface="Kanit"/>
              <a:buNone/>
            </a:pPr>
            <a:r>
              <a:rPr b="0" i="0" lang="en-US" sz="1950" u="none" cap="none" strike="noStrike">
                <a:solidFill>
                  <a:schemeClr val="lt1"/>
                </a:solidFill>
                <a:latin typeface="Kanit Light"/>
                <a:ea typeface="Kanit Light"/>
                <a:cs typeface="Kanit Light"/>
                <a:sym typeface="Kanit Light"/>
              </a:rPr>
              <a:t> </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D9E1FF"/>
              </a:buClr>
              <a:buSzPts val="1650"/>
              <a:buFont typeface="Martel Sans Light"/>
              <a:buNone/>
            </a:pPr>
            <a:r>
              <a:t/>
            </a:r>
            <a:endParaRPr b="0" i="0" sz="1950" u="none" cap="none" strike="noStrike">
              <a:solidFill>
                <a:schemeClr val="lt1"/>
              </a:solidFill>
              <a:latin typeface="Kanit Light"/>
              <a:ea typeface="Kanit Light"/>
              <a:cs typeface="Kanit Light"/>
              <a:sym typeface="Kanit Light"/>
            </a:endParaRPr>
          </a:p>
        </p:txBody>
      </p:sp>
      <p:pic>
        <p:nvPicPr>
          <p:cNvPr id="236" name="Google Shape;236;g2d83f3177c2_0_190"/>
          <p:cNvPicPr preferRelativeResize="0"/>
          <p:nvPr/>
        </p:nvPicPr>
        <p:blipFill rotWithShape="1">
          <a:blip r:embed="rId3">
            <a:alphaModFix/>
          </a:blip>
          <a:srcRect b="0" l="0" r="0" t="0"/>
          <a:stretch/>
        </p:blipFill>
        <p:spPr>
          <a:xfrm>
            <a:off x="336225" y="6975949"/>
            <a:ext cx="940149" cy="873600"/>
          </a:xfrm>
          <a:prstGeom prst="rect">
            <a:avLst/>
          </a:prstGeom>
          <a:noFill/>
          <a:ln>
            <a:noFill/>
          </a:ln>
        </p:spPr>
      </p:pic>
      <p:pic>
        <p:nvPicPr>
          <p:cNvPr descr="preencoded.png" id="237" name="Google Shape;237;g2d83f3177c2_0_190"/>
          <p:cNvPicPr preferRelativeResize="0"/>
          <p:nvPr/>
        </p:nvPicPr>
        <p:blipFill rotWithShape="1">
          <a:blip r:embed="rId4">
            <a:alphaModFix/>
          </a:blip>
          <a:srcRect b="0" l="0" r="0" t="0"/>
          <a:stretch/>
        </p:blipFill>
        <p:spPr>
          <a:xfrm>
            <a:off x="8280650" y="2472575"/>
            <a:ext cx="6027676" cy="3725300"/>
          </a:xfrm>
          <a:prstGeom prst="rect">
            <a:avLst/>
          </a:prstGeom>
          <a:noFill/>
          <a:ln>
            <a:noFill/>
          </a:ln>
        </p:spPr>
      </p:pic>
      <p:sp>
        <p:nvSpPr>
          <p:cNvPr id="238" name="Google Shape;238;g2d83f3177c2_0_190"/>
          <p:cNvSpPr txBox="1"/>
          <p:nvPr/>
        </p:nvSpPr>
        <p:spPr>
          <a:xfrm>
            <a:off x="4931775" y="2036275"/>
            <a:ext cx="3000000" cy="1974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Partnerships</a:t>
            </a:r>
            <a:endParaRPr b="0" i="0" sz="225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a:t>
            </a:r>
            <a:r>
              <a:rPr b="0" i="0" lang="en-US" sz="1950" u="none" cap="none" strike="noStrike">
                <a:solidFill>
                  <a:schemeClr val="lt1"/>
                </a:solidFill>
                <a:latin typeface="Kanit Light"/>
                <a:ea typeface="Kanit Light"/>
                <a:cs typeface="Kanit Light"/>
                <a:sym typeface="Kanit Light"/>
              </a:rPr>
              <a:t>Equipment distributors </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-Research institutions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-Industry influencers</a:t>
            </a:r>
            <a:endParaRPr b="0" i="0" sz="1400" u="none" cap="none" strike="noStrike">
              <a:solidFill>
                <a:srgbClr val="000000"/>
              </a:solidFill>
              <a:latin typeface="Arial"/>
              <a:ea typeface="Arial"/>
              <a:cs typeface="Arial"/>
              <a:sym typeface="Arial"/>
            </a:endParaRPr>
          </a:p>
        </p:txBody>
      </p:sp>
      <p:sp>
        <p:nvSpPr>
          <p:cNvPr id="239" name="Google Shape;239;g2d83f3177c2_0_190"/>
          <p:cNvSpPr txBox="1"/>
          <p:nvPr/>
        </p:nvSpPr>
        <p:spPr>
          <a:xfrm>
            <a:off x="1356875" y="4557875"/>
            <a:ext cx="3494400" cy="2874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Market Awareness </a:t>
            </a:r>
            <a:endParaRPr b="0" i="0" sz="225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a:t>
            </a:r>
            <a:r>
              <a:rPr b="0" i="0" lang="en-US" sz="1950" u="none" cap="none" strike="noStrike">
                <a:solidFill>
                  <a:schemeClr val="lt1"/>
                </a:solidFill>
                <a:latin typeface="Kanit Light"/>
                <a:ea typeface="Kanit Light"/>
                <a:cs typeface="Kanit Light"/>
                <a:sym typeface="Kanit Light"/>
              </a:rPr>
              <a:t>Workshops and demos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-Support scientific publications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 Peer-to-peer learning and support.</a:t>
            </a:r>
            <a:endParaRPr b="0" i="0" sz="1400" u="none" cap="none" strike="noStrike">
              <a:solidFill>
                <a:srgbClr val="000000"/>
              </a:solidFill>
              <a:latin typeface="Arial"/>
              <a:ea typeface="Arial"/>
              <a:cs typeface="Arial"/>
              <a:sym typeface="Arial"/>
            </a:endParaRPr>
          </a:p>
        </p:txBody>
      </p:sp>
      <p:sp>
        <p:nvSpPr>
          <p:cNvPr id="240" name="Google Shape;240;g2d83f3177c2_0_190"/>
          <p:cNvSpPr txBox="1"/>
          <p:nvPr/>
        </p:nvSpPr>
        <p:spPr>
          <a:xfrm>
            <a:off x="4931775" y="4557875"/>
            <a:ext cx="34944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Target Customers </a:t>
            </a:r>
            <a:endParaRPr b="0" i="0" sz="2250" u="none" cap="none" strike="noStrike">
              <a:solidFill>
                <a:schemeClr val="lt1"/>
              </a:solidFill>
              <a:latin typeface="Kanit"/>
              <a:ea typeface="Kanit"/>
              <a:cs typeface="Kanit"/>
              <a:sym typeface="Kanit"/>
            </a:endParaRPr>
          </a:p>
          <a:p>
            <a:pPr indent="0" lvl="0" marL="0" marR="0" rtl="0" algn="l">
              <a:lnSpc>
                <a:spcPct val="150000"/>
              </a:lnSpc>
              <a:spcBef>
                <a:spcPts val="0"/>
              </a:spcBef>
              <a:spcAft>
                <a:spcPts val="0"/>
              </a:spcAft>
              <a:buClr>
                <a:srgbClr val="000000"/>
              </a:buClr>
              <a:buSzPts val="2250"/>
              <a:buFont typeface="Arial"/>
              <a:buNone/>
            </a:pPr>
            <a:r>
              <a:rPr b="0" i="0" lang="en-US" sz="2250" u="none" cap="none" strike="noStrike">
                <a:solidFill>
                  <a:schemeClr val="lt1"/>
                </a:solidFill>
                <a:latin typeface="Kanit"/>
                <a:ea typeface="Kanit"/>
                <a:cs typeface="Kanit"/>
                <a:sym typeface="Kanit"/>
              </a:rPr>
              <a:t>-</a:t>
            </a:r>
            <a:r>
              <a:rPr b="0" i="0" lang="en-US" sz="1950" u="none" cap="none" strike="noStrike">
                <a:solidFill>
                  <a:schemeClr val="lt1"/>
                </a:solidFill>
                <a:latin typeface="Kanit Light"/>
                <a:ea typeface="Kanit Light"/>
                <a:cs typeface="Kanit Light"/>
                <a:sym typeface="Kanit Light"/>
              </a:rPr>
              <a:t>Pharmaceutical companies conducting clinical trials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-Labs studying cell behavior under environmental changes</a:t>
            </a:r>
            <a:endParaRPr b="0" i="0" sz="1950" u="none" cap="none" strike="noStrike">
              <a:solidFill>
                <a:schemeClr val="lt1"/>
              </a:solidFill>
              <a:latin typeface="Kanit Light"/>
              <a:ea typeface="Kanit Light"/>
              <a:cs typeface="Kanit Light"/>
              <a:sym typeface="Kanit Light"/>
            </a:endParaRPr>
          </a:p>
          <a:p>
            <a:pPr indent="0" lvl="0" marL="0" marR="0" rtl="0" algn="l">
              <a:lnSpc>
                <a:spcPct val="150000"/>
              </a:lnSpc>
              <a:spcBef>
                <a:spcPts val="0"/>
              </a:spcBef>
              <a:spcAft>
                <a:spcPts val="0"/>
              </a:spcAft>
              <a:buClr>
                <a:srgbClr val="000000"/>
              </a:buClr>
              <a:buSzPts val="1950"/>
              <a:buFont typeface="Arial"/>
              <a:buNone/>
            </a:pPr>
            <a:r>
              <a:rPr b="0" i="0" lang="en-US" sz="1950" u="none" cap="none" strike="noStrike">
                <a:solidFill>
                  <a:schemeClr val="lt1"/>
                </a:solidFill>
                <a:latin typeface="Kanit Light"/>
                <a:ea typeface="Kanit Light"/>
                <a:cs typeface="Kanit Light"/>
                <a:sym typeface="Kanit Light"/>
              </a:rPr>
              <a:t>- Diagnostic labs requiring precise cell counts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2025-01-08T22:07:35Z</dcterms:created>
  <dc:creator>PptxGenJS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960568BDA23CFE0C27F77E67F80016FD_42</vt:lpwstr>
  </property>
  <property fmtid="{D5CDD505-2E9C-101B-9397-08002B2CF9AE}" pid="3" name="KSOProductBuildVer">
    <vt:lpwstr>2052-6.5.1.8687</vt:lpwstr>
  </property>
</Properties>
</file>